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48" r:id="rId1"/>
    <p:sldMasterId id="2147484060" r:id="rId2"/>
  </p:sldMasterIdLst>
  <p:notesMasterIdLst>
    <p:notesMasterId r:id="rId20"/>
  </p:notesMasterIdLst>
  <p:sldIdLst>
    <p:sldId id="324" r:id="rId3"/>
    <p:sldId id="325" r:id="rId4"/>
    <p:sldId id="326" r:id="rId5"/>
    <p:sldId id="327" r:id="rId6"/>
    <p:sldId id="261" r:id="rId7"/>
    <p:sldId id="270" r:id="rId8"/>
    <p:sldId id="328" r:id="rId9"/>
    <p:sldId id="333" r:id="rId10"/>
    <p:sldId id="329" r:id="rId11"/>
    <p:sldId id="330" r:id="rId12"/>
    <p:sldId id="332" r:id="rId13"/>
    <p:sldId id="331" r:id="rId14"/>
    <p:sldId id="334" r:id="rId15"/>
    <p:sldId id="335" r:id="rId16"/>
    <p:sldId id="337" r:id="rId17"/>
    <p:sldId id="336" r:id="rId18"/>
    <p:sldId id="338"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551" autoAdjust="0"/>
    <p:restoredTop sz="94660"/>
  </p:normalViewPr>
  <p:slideViewPr>
    <p:cSldViewPr snapToGrid="0">
      <p:cViewPr varScale="1">
        <p:scale>
          <a:sx n="52" d="100"/>
          <a:sy n="52" d="100"/>
        </p:scale>
        <p:origin x="854" y="41"/>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2F5153F-D2A6-4996-9BE2-E928F1BC53F1}" type="datetimeFigureOut">
              <a:rPr lang="en-US" smtClean="0"/>
              <a:t>14/1/2023</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BEFF241-244B-4DE1-974E-285777D002B2}" type="slidenum">
              <a:rPr lang="en-US" smtClean="0"/>
              <a:t>‹#›</a:t>
            </a:fld>
            <a:endParaRPr lang="en-US" dirty="0"/>
          </a:p>
        </p:txBody>
      </p:sp>
    </p:spTree>
    <p:extLst>
      <p:ext uri="{BB962C8B-B14F-4D97-AF65-F5344CB8AC3E}">
        <p14:creationId xmlns:p14="http://schemas.microsoft.com/office/powerpoint/2010/main" val="300546756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BE2A5E-86AD-4A01-A6FB-B153BFF4BAB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3987BFDB-7ADB-4DEC-B3DA-7A6293A42F6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6C26C77-E882-4C9D-8603-99DADC1C6E9A}"/>
              </a:ext>
            </a:extLst>
          </p:cNvPr>
          <p:cNvSpPr>
            <a:spLocks noGrp="1"/>
          </p:cNvSpPr>
          <p:nvPr>
            <p:ph type="dt" sz="half" idx="10"/>
          </p:nvPr>
        </p:nvSpPr>
        <p:spPr/>
        <p:txBody>
          <a:bodyPr/>
          <a:lstStyle/>
          <a:p>
            <a:fld id="{DBAF797F-55E5-4943-BB44-ED8DFB25C5FD}" type="datetime1">
              <a:rPr lang="en-US" smtClean="0"/>
              <a:t>14/1/2023</a:t>
            </a:fld>
            <a:endParaRPr lang="en-US" dirty="0"/>
          </a:p>
        </p:txBody>
      </p:sp>
      <p:sp>
        <p:nvSpPr>
          <p:cNvPr id="5" name="Footer Placeholder 4">
            <a:extLst>
              <a:ext uri="{FF2B5EF4-FFF2-40B4-BE49-F238E27FC236}">
                <a16:creationId xmlns:a16="http://schemas.microsoft.com/office/drawing/2014/main" id="{DB1522AB-50D9-481F-A94E-E61CC27F56F3}"/>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DCCDA17C-784B-4E32-B6C5-25E6CF8A1925}"/>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297139117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33A543C-AA2B-4BE5-B032-4948FC23B12E}"/>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DCCBC00C-F5D9-419D-83D9-EEF4C177B6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E832601-CD93-4502-8ACD-CF213BC1AC1E}"/>
              </a:ext>
            </a:extLst>
          </p:cNvPr>
          <p:cNvSpPr>
            <a:spLocks noGrp="1"/>
          </p:cNvSpPr>
          <p:nvPr>
            <p:ph type="dt" sz="half" idx="10"/>
          </p:nvPr>
        </p:nvSpPr>
        <p:spPr/>
        <p:txBody>
          <a:bodyPr/>
          <a:lstStyle/>
          <a:p>
            <a:fld id="{595B0069-1EC0-48C0-8E31-81E883AAE5FD}" type="datetime1">
              <a:rPr lang="en-US" smtClean="0"/>
              <a:t>14/1/2023</a:t>
            </a:fld>
            <a:endParaRPr lang="en-US" dirty="0"/>
          </a:p>
        </p:txBody>
      </p:sp>
      <p:sp>
        <p:nvSpPr>
          <p:cNvPr id="5" name="Footer Placeholder 4">
            <a:extLst>
              <a:ext uri="{FF2B5EF4-FFF2-40B4-BE49-F238E27FC236}">
                <a16:creationId xmlns:a16="http://schemas.microsoft.com/office/drawing/2014/main" id="{F548E30A-6DF2-4333-9711-558FB7DCDF17}"/>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4262B9A-C16F-4F72-9E3E-C1659CBAB75B}"/>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4070746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04DD1269-249C-407E-93AA-DF5C1B284D1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34FE5D25-D2C4-44F5-925D-30CA61BACDBD}"/>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9723E88-6473-435E-A00B-558B5B9FE80E}"/>
              </a:ext>
            </a:extLst>
          </p:cNvPr>
          <p:cNvSpPr>
            <a:spLocks noGrp="1"/>
          </p:cNvSpPr>
          <p:nvPr>
            <p:ph type="dt" sz="half" idx="10"/>
          </p:nvPr>
        </p:nvSpPr>
        <p:spPr/>
        <p:txBody>
          <a:bodyPr/>
          <a:lstStyle/>
          <a:p>
            <a:fld id="{BF8E9DB5-BC06-49FF-B769-7AEDD8A38A6E}" type="datetime1">
              <a:rPr lang="en-US" smtClean="0"/>
              <a:t>14/1/2023</a:t>
            </a:fld>
            <a:endParaRPr lang="en-US" dirty="0"/>
          </a:p>
        </p:txBody>
      </p:sp>
      <p:sp>
        <p:nvSpPr>
          <p:cNvPr id="5" name="Footer Placeholder 4">
            <a:extLst>
              <a:ext uri="{FF2B5EF4-FFF2-40B4-BE49-F238E27FC236}">
                <a16:creationId xmlns:a16="http://schemas.microsoft.com/office/drawing/2014/main" id="{8D1B9D4F-84CD-4BDC-8E5D-1F28E82DCFD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1125AE4E-CD6E-4331-81D6-84C283A48C4A}"/>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37891463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C4C03642-ACEB-40CC-AF60-34D25A02DAB2}"/>
              </a:ext>
            </a:extLst>
          </p:cNvPr>
          <p:cNvSpPr>
            <a:spLocks noGrp="1"/>
          </p:cNvSpPr>
          <p:nvPr>
            <p:ph type="dt" sz="half" idx="10"/>
          </p:nvPr>
        </p:nvSpPr>
        <p:spPr/>
        <p:txBody>
          <a:bodyPr/>
          <a:lstStyle>
            <a:lvl1pPr>
              <a:defRPr/>
            </a:lvl1pPr>
          </a:lstStyle>
          <a:p>
            <a:pPr>
              <a:defRPr/>
            </a:pPr>
            <a:fld id="{685414BE-9468-435B-BC0B-0A7FFDFEF6DB}" type="datetime1">
              <a:rPr lang="en-US"/>
              <a:pPr>
                <a:defRPr/>
              </a:pPr>
              <a:t>14/1/2023</a:t>
            </a:fld>
            <a:endParaRPr lang="en-US" dirty="0"/>
          </a:p>
        </p:txBody>
      </p:sp>
      <p:sp>
        <p:nvSpPr>
          <p:cNvPr id="5" name="Footer Placeholder 4">
            <a:extLst>
              <a:ext uri="{FF2B5EF4-FFF2-40B4-BE49-F238E27FC236}">
                <a16:creationId xmlns:a16="http://schemas.microsoft.com/office/drawing/2014/main" id="{98ED8319-81DB-406B-A056-70956018D635}"/>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F853BB44-55E1-4941-BBA7-C74518298494}"/>
              </a:ext>
            </a:extLst>
          </p:cNvPr>
          <p:cNvSpPr>
            <a:spLocks noGrp="1"/>
          </p:cNvSpPr>
          <p:nvPr>
            <p:ph type="sldNum" sz="quarter" idx="12"/>
          </p:nvPr>
        </p:nvSpPr>
        <p:spPr/>
        <p:txBody>
          <a:bodyPr/>
          <a:lstStyle>
            <a:lvl1pPr>
              <a:defRPr/>
            </a:lvl1pPr>
          </a:lstStyle>
          <a:p>
            <a:pPr>
              <a:defRPr/>
            </a:pPr>
            <a:fld id="{4973B176-CF8C-4A39-874D-58309C0BB613}" type="slidenum">
              <a:rPr lang="en-US" altLang="en-US"/>
              <a:pPr>
                <a:defRPr/>
              </a:pPr>
              <a:t>‹#›</a:t>
            </a:fld>
            <a:endParaRPr lang="en-US" altLang="en-US" dirty="0"/>
          </a:p>
        </p:txBody>
      </p:sp>
    </p:spTree>
    <p:extLst>
      <p:ext uri="{BB962C8B-B14F-4D97-AF65-F5344CB8AC3E}">
        <p14:creationId xmlns:p14="http://schemas.microsoft.com/office/powerpoint/2010/main" val="191776446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93354AA-D6B3-425E-A8A2-ED921F6DC5A1}"/>
              </a:ext>
            </a:extLst>
          </p:cNvPr>
          <p:cNvSpPr>
            <a:spLocks noGrp="1"/>
          </p:cNvSpPr>
          <p:nvPr>
            <p:ph type="dt" sz="half" idx="10"/>
          </p:nvPr>
        </p:nvSpPr>
        <p:spPr/>
        <p:txBody>
          <a:bodyPr/>
          <a:lstStyle>
            <a:lvl1pPr>
              <a:defRPr/>
            </a:lvl1pPr>
          </a:lstStyle>
          <a:p>
            <a:pPr>
              <a:defRPr/>
            </a:pPr>
            <a:fld id="{BBAB32F4-08A0-4B3A-A8D0-6D1BF1619699}" type="datetime1">
              <a:rPr lang="en-US"/>
              <a:pPr>
                <a:defRPr/>
              </a:pPr>
              <a:t>14/1/2023</a:t>
            </a:fld>
            <a:endParaRPr lang="en-US" dirty="0"/>
          </a:p>
        </p:txBody>
      </p:sp>
      <p:sp>
        <p:nvSpPr>
          <p:cNvPr id="5" name="Footer Placeholder 4">
            <a:extLst>
              <a:ext uri="{FF2B5EF4-FFF2-40B4-BE49-F238E27FC236}">
                <a16:creationId xmlns:a16="http://schemas.microsoft.com/office/drawing/2014/main" id="{0A66C3DE-AEE5-4F46-B173-C9A04A8EF08F}"/>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01AC2FB4-E163-4FA4-B2DA-C2BFD1B0072F}"/>
              </a:ext>
            </a:extLst>
          </p:cNvPr>
          <p:cNvSpPr>
            <a:spLocks noGrp="1"/>
          </p:cNvSpPr>
          <p:nvPr>
            <p:ph type="sldNum" sz="quarter" idx="12"/>
          </p:nvPr>
        </p:nvSpPr>
        <p:spPr/>
        <p:txBody>
          <a:bodyPr/>
          <a:lstStyle>
            <a:lvl1pPr>
              <a:defRPr/>
            </a:lvl1pPr>
          </a:lstStyle>
          <a:p>
            <a:pPr>
              <a:defRPr/>
            </a:pPr>
            <a:fld id="{EED24FA2-7066-49C8-8C80-94E2E1C09922}" type="slidenum">
              <a:rPr lang="en-US" altLang="en-US"/>
              <a:pPr>
                <a:defRPr/>
              </a:pPr>
              <a:t>‹#›</a:t>
            </a:fld>
            <a:endParaRPr lang="en-US" altLang="en-US" dirty="0"/>
          </a:p>
        </p:txBody>
      </p:sp>
    </p:spTree>
    <p:extLst>
      <p:ext uri="{BB962C8B-B14F-4D97-AF65-F5344CB8AC3E}">
        <p14:creationId xmlns:p14="http://schemas.microsoft.com/office/powerpoint/2010/main" val="24645574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8270AFF3-E9AB-40EF-915A-13B0929EF40C}"/>
              </a:ext>
            </a:extLst>
          </p:cNvPr>
          <p:cNvSpPr>
            <a:spLocks noGrp="1"/>
          </p:cNvSpPr>
          <p:nvPr>
            <p:ph type="dt" sz="half" idx="10"/>
          </p:nvPr>
        </p:nvSpPr>
        <p:spPr/>
        <p:txBody>
          <a:bodyPr/>
          <a:lstStyle>
            <a:lvl1pPr>
              <a:defRPr/>
            </a:lvl1pPr>
          </a:lstStyle>
          <a:p>
            <a:pPr>
              <a:defRPr/>
            </a:pPr>
            <a:fld id="{40AE13C9-571A-46D4-A9C6-00D70B5F0E3D}" type="datetime1">
              <a:rPr lang="en-US"/>
              <a:pPr>
                <a:defRPr/>
              </a:pPr>
              <a:t>14/1/2023</a:t>
            </a:fld>
            <a:endParaRPr lang="en-US" dirty="0"/>
          </a:p>
        </p:txBody>
      </p:sp>
      <p:sp>
        <p:nvSpPr>
          <p:cNvPr id="5" name="Footer Placeholder 4">
            <a:extLst>
              <a:ext uri="{FF2B5EF4-FFF2-40B4-BE49-F238E27FC236}">
                <a16:creationId xmlns:a16="http://schemas.microsoft.com/office/drawing/2014/main" id="{4E3C12BE-8E0E-4DAE-82B4-1C3C5A68A73F}"/>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00311D9F-AD83-4BC4-9438-DED36E29B534}"/>
              </a:ext>
            </a:extLst>
          </p:cNvPr>
          <p:cNvSpPr>
            <a:spLocks noGrp="1"/>
          </p:cNvSpPr>
          <p:nvPr>
            <p:ph type="sldNum" sz="quarter" idx="12"/>
          </p:nvPr>
        </p:nvSpPr>
        <p:spPr/>
        <p:txBody>
          <a:bodyPr/>
          <a:lstStyle>
            <a:lvl1pPr>
              <a:defRPr/>
            </a:lvl1pPr>
          </a:lstStyle>
          <a:p>
            <a:pPr>
              <a:defRPr/>
            </a:pPr>
            <a:fld id="{4B38A445-723B-40D6-A793-76C44A3FF40C}" type="slidenum">
              <a:rPr lang="en-US" altLang="en-US"/>
              <a:pPr>
                <a:defRPr/>
              </a:pPr>
              <a:t>‹#›</a:t>
            </a:fld>
            <a:endParaRPr lang="en-US" altLang="en-US" dirty="0"/>
          </a:p>
        </p:txBody>
      </p:sp>
    </p:spTree>
    <p:extLst>
      <p:ext uri="{BB962C8B-B14F-4D97-AF65-F5344CB8AC3E}">
        <p14:creationId xmlns:p14="http://schemas.microsoft.com/office/powerpoint/2010/main" val="60691254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09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600201"/>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3">
            <a:extLst>
              <a:ext uri="{FF2B5EF4-FFF2-40B4-BE49-F238E27FC236}">
                <a16:creationId xmlns:a16="http://schemas.microsoft.com/office/drawing/2014/main" id="{2AF1FF2E-9F67-4F90-8497-A6D0D4A46457}"/>
              </a:ext>
            </a:extLst>
          </p:cNvPr>
          <p:cNvSpPr>
            <a:spLocks noGrp="1"/>
          </p:cNvSpPr>
          <p:nvPr>
            <p:ph type="dt" sz="half" idx="10"/>
          </p:nvPr>
        </p:nvSpPr>
        <p:spPr/>
        <p:txBody>
          <a:bodyPr/>
          <a:lstStyle>
            <a:lvl1pPr>
              <a:defRPr/>
            </a:lvl1pPr>
          </a:lstStyle>
          <a:p>
            <a:pPr>
              <a:defRPr/>
            </a:pPr>
            <a:fld id="{461A02C5-5F22-4ED2-8069-D1443ABF6913}" type="datetime1">
              <a:rPr lang="en-US"/>
              <a:pPr>
                <a:defRPr/>
              </a:pPr>
              <a:t>14/1/2023</a:t>
            </a:fld>
            <a:endParaRPr lang="en-US" dirty="0"/>
          </a:p>
        </p:txBody>
      </p:sp>
      <p:sp>
        <p:nvSpPr>
          <p:cNvPr id="6" name="Footer Placeholder 4">
            <a:extLst>
              <a:ext uri="{FF2B5EF4-FFF2-40B4-BE49-F238E27FC236}">
                <a16:creationId xmlns:a16="http://schemas.microsoft.com/office/drawing/2014/main" id="{F2E35087-1D51-4411-AB43-E23741ECB1B9}"/>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BD180D96-3E19-4EC8-B027-37C9169C6F76}"/>
              </a:ext>
            </a:extLst>
          </p:cNvPr>
          <p:cNvSpPr>
            <a:spLocks noGrp="1"/>
          </p:cNvSpPr>
          <p:nvPr>
            <p:ph type="sldNum" sz="quarter" idx="12"/>
          </p:nvPr>
        </p:nvSpPr>
        <p:spPr/>
        <p:txBody>
          <a:bodyPr/>
          <a:lstStyle>
            <a:lvl1pPr>
              <a:defRPr/>
            </a:lvl1pPr>
          </a:lstStyle>
          <a:p>
            <a:pPr>
              <a:defRPr/>
            </a:pPr>
            <a:fld id="{B89D7F68-44CE-4489-A8E0-BF8551981412}" type="slidenum">
              <a:rPr lang="en-US" altLang="en-US"/>
              <a:pPr>
                <a:defRPr/>
              </a:pPr>
              <a:t>‹#›</a:t>
            </a:fld>
            <a:endParaRPr lang="en-US" altLang="en-US" dirty="0"/>
          </a:p>
        </p:txBody>
      </p:sp>
    </p:spTree>
    <p:extLst>
      <p:ext uri="{BB962C8B-B14F-4D97-AF65-F5344CB8AC3E}">
        <p14:creationId xmlns:p14="http://schemas.microsoft.com/office/powerpoint/2010/main" val="136285678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3">
            <a:extLst>
              <a:ext uri="{FF2B5EF4-FFF2-40B4-BE49-F238E27FC236}">
                <a16:creationId xmlns:a16="http://schemas.microsoft.com/office/drawing/2014/main" id="{50E85083-5320-4B07-8B00-8CF931732A91}"/>
              </a:ext>
            </a:extLst>
          </p:cNvPr>
          <p:cNvSpPr>
            <a:spLocks noGrp="1"/>
          </p:cNvSpPr>
          <p:nvPr>
            <p:ph type="dt" sz="half" idx="10"/>
          </p:nvPr>
        </p:nvSpPr>
        <p:spPr/>
        <p:txBody>
          <a:bodyPr/>
          <a:lstStyle>
            <a:lvl1pPr>
              <a:defRPr/>
            </a:lvl1pPr>
          </a:lstStyle>
          <a:p>
            <a:pPr>
              <a:defRPr/>
            </a:pPr>
            <a:fld id="{AD6845B8-49CA-47F0-8D9B-5DF2E04FCB77}" type="datetime1">
              <a:rPr lang="en-US"/>
              <a:pPr>
                <a:defRPr/>
              </a:pPr>
              <a:t>14/1/2023</a:t>
            </a:fld>
            <a:endParaRPr lang="en-US" dirty="0"/>
          </a:p>
        </p:txBody>
      </p:sp>
      <p:sp>
        <p:nvSpPr>
          <p:cNvPr id="8" name="Footer Placeholder 4">
            <a:extLst>
              <a:ext uri="{FF2B5EF4-FFF2-40B4-BE49-F238E27FC236}">
                <a16:creationId xmlns:a16="http://schemas.microsoft.com/office/drawing/2014/main" id="{BC4694C9-B522-455D-89D8-969DD8AAB130}"/>
              </a:ext>
            </a:extLst>
          </p:cNvPr>
          <p:cNvSpPr>
            <a:spLocks noGrp="1"/>
          </p:cNvSpPr>
          <p:nvPr>
            <p:ph type="ftr" sz="quarter" idx="11"/>
          </p:nvPr>
        </p:nvSpPr>
        <p:spPr/>
        <p:txBody>
          <a:bodyPr/>
          <a:lstStyle>
            <a:lvl1pPr>
              <a:defRPr/>
            </a:lvl1pPr>
          </a:lstStyle>
          <a:p>
            <a:pPr>
              <a:defRPr/>
            </a:pPr>
            <a:endParaRPr lang="en-US" dirty="0"/>
          </a:p>
        </p:txBody>
      </p:sp>
      <p:sp>
        <p:nvSpPr>
          <p:cNvPr id="9" name="Slide Number Placeholder 5">
            <a:extLst>
              <a:ext uri="{FF2B5EF4-FFF2-40B4-BE49-F238E27FC236}">
                <a16:creationId xmlns:a16="http://schemas.microsoft.com/office/drawing/2014/main" id="{3B74E092-B38F-406A-B9E3-AA5729BA4BD0}"/>
              </a:ext>
            </a:extLst>
          </p:cNvPr>
          <p:cNvSpPr>
            <a:spLocks noGrp="1"/>
          </p:cNvSpPr>
          <p:nvPr>
            <p:ph type="sldNum" sz="quarter" idx="12"/>
          </p:nvPr>
        </p:nvSpPr>
        <p:spPr/>
        <p:txBody>
          <a:bodyPr/>
          <a:lstStyle>
            <a:lvl1pPr>
              <a:defRPr/>
            </a:lvl1pPr>
          </a:lstStyle>
          <a:p>
            <a:pPr>
              <a:defRPr/>
            </a:pPr>
            <a:fld id="{ED7D35E1-B562-439C-8343-D10F5CA0966E}" type="slidenum">
              <a:rPr lang="en-US" altLang="en-US"/>
              <a:pPr>
                <a:defRPr/>
              </a:pPr>
              <a:t>‹#›</a:t>
            </a:fld>
            <a:endParaRPr lang="en-US" altLang="en-US" dirty="0"/>
          </a:p>
        </p:txBody>
      </p:sp>
    </p:spTree>
    <p:extLst>
      <p:ext uri="{BB962C8B-B14F-4D97-AF65-F5344CB8AC3E}">
        <p14:creationId xmlns:p14="http://schemas.microsoft.com/office/powerpoint/2010/main" val="29138056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3">
            <a:extLst>
              <a:ext uri="{FF2B5EF4-FFF2-40B4-BE49-F238E27FC236}">
                <a16:creationId xmlns:a16="http://schemas.microsoft.com/office/drawing/2014/main" id="{E73DE9A3-A2E7-4842-8C4A-9977695C6773}"/>
              </a:ext>
            </a:extLst>
          </p:cNvPr>
          <p:cNvSpPr>
            <a:spLocks noGrp="1"/>
          </p:cNvSpPr>
          <p:nvPr>
            <p:ph type="dt" sz="half" idx="10"/>
          </p:nvPr>
        </p:nvSpPr>
        <p:spPr/>
        <p:txBody>
          <a:bodyPr/>
          <a:lstStyle>
            <a:lvl1pPr>
              <a:defRPr/>
            </a:lvl1pPr>
          </a:lstStyle>
          <a:p>
            <a:pPr>
              <a:defRPr/>
            </a:pPr>
            <a:fld id="{5D7AC732-BB73-435C-A9F5-85264A7BB259}" type="datetime1">
              <a:rPr lang="en-US"/>
              <a:pPr>
                <a:defRPr/>
              </a:pPr>
              <a:t>14/1/2023</a:t>
            </a:fld>
            <a:endParaRPr lang="en-US" dirty="0"/>
          </a:p>
        </p:txBody>
      </p:sp>
      <p:sp>
        <p:nvSpPr>
          <p:cNvPr id="4" name="Footer Placeholder 4">
            <a:extLst>
              <a:ext uri="{FF2B5EF4-FFF2-40B4-BE49-F238E27FC236}">
                <a16:creationId xmlns:a16="http://schemas.microsoft.com/office/drawing/2014/main" id="{30CD4F27-4746-4BC8-A7A5-2F69F837CCF0}"/>
              </a:ext>
            </a:extLst>
          </p:cNvPr>
          <p:cNvSpPr>
            <a:spLocks noGrp="1"/>
          </p:cNvSpPr>
          <p:nvPr>
            <p:ph type="ftr" sz="quarter" idx="11"/>
          </p:nvPr>
        </p:nvSpPr>
        <p:spPr/>
        <p:txBody>
          <a:bodyPr/>
          <a:lstStyle>
            <a:lvl1pPr>
              <a:defRPr/>
            </a:lvl1pPr>
          </a:lstStyle>
          <a:p>
            <a:pPr>
              <a:defRPr/>
            </a:pPr>
            <a:endParaRPr lang="en-US" dirty="0"/>
          </a:p>
        </p:txBody>
      </p:sp>
      <p:sp>
        <p:nvSpPr>
          <p:cNvPr id="5" name="Slide Number Placeholder 5">
            <a:extLst>
              <a:ext uri="{FF2B5EF4-FFF2-40B4-BE49-F238E27FC236}">
                <a16:creationId xmlns:a16="http://schemas.microsoft.com/office/drawing/2014/main" id="{CAA93E8C-09FE-4611-9CA1-3961F2EF07AB}"/>
              </a:ext>
            </a:extLst>
          </p:cNvPr>
          <p:cNvSpPr>
            <a:spLocks noGrp="1"/>
          </p:cNvSpPr>
          <p:nvPr>
            <p:ph type="sldNum" sz="quarter" idx="12"/>
          </p:nvPr>
        </p:nvSpPr>
        <p:spPr/>
        <p:txBody>
          <a:bodyPr/>
          <a:lstStyle>
            <a:lvl1pPr>
              <a:defRPr/>
            </a:lvl1pPr>
          </a:lstStyle>
          <a:p>
            <a:pPr>
              <a:defRPr/>
            </a:pPr>
            <a:fld id="{299D393C-DE68-40BC-9DE2-6BE39A379D9B}" type="slidenum">
              <a:rPr lang="en-US" altLang="en-US"/>
              <a:pPr>
                <a:defRPr/>
              </a:pPr>
              <a:t>‹#›</a:t>
            </a:fld>
            <a:endParaRPr lang="en-US" altLang="en-US" dirty="0"/>
          </a:p>
        </p:txBody>
      </p:sp>
    </p:spTree>
    <p:extLst>
      <p:ext uri="{BB962C8B-B14F-4D97-AF65-F5344CB8AC3E}">
        <p14:creationId xmlns:p14="http://schemas.microsoft.com/office/powerpoint/2010/main" val="3088686430"/>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a:extLst>
              <a:ext uri="{FF2B5EF4-FFF2-40B4-BE49-F238E27FC236}">
                <a16:creationId xmlns:a16="http://schemas.microsoft.com/office/drawing/2014/main" id="{1F8473D4-DD8E-4D44-92A1-9872C768168F}"/>
              </a:ext>
            </a:extLst>
          </p:cNvPr>
          <p:cNvSpPr>
            <a:spLocks noGrp="1"/>
          </p:cNvSpPr>
          <p:nvPr>
            <p:ph type="dt" sz="half" idx="10"/>
          </p:nvPr>
        </p:nvSpPr>
        <p:spPr/>
        <p:txBody>
          <a:bodyPr/>
          <a:lstStyle>
            <a:lvl1pPr>
              <a:defRPr/>
            </a:lvl1pPr>
          </a:lstStyle>
          <a:p>
            <a:pPr>
              <a:defRPr/>
            </a:pPr>
            <a:fld id="{401CEC4D-CE74-4224-B2B7-D789D9332F50}" type="datetime1">
              <a:rPr lang="en-US"/>
              <a:pPr>
                <a:defRPr/>
              </a:pPr>
              <a:t>14/1/2023</a:t>
            </a:fld>
            <a:endParaRPr lang="en-US" dirty="0"/>
          </a:p>
        </p:txBody>
      </p:sp>
      <p:sp>
        <p:nvSpPr>
          <p:cNvPr id="3" name="Footer Placeholder 4">
            <a:extLst>
              <a:ext uri="{FF2B5EF4-FFF2-40B4-BE49-F238E27FC236}">
                <a16:creationId xmlns:a16="http://schemas.microsoft.com/office/drawing/2014/main" id="{CEFA4984-D572-4510-B988-CAE0D0FE549F}"/>
              </a:ext>
            </a:extLst>
          </p:cNvPr>
          <p:cNvSpPr>
            <a:spLocks noGrp="1"/>
          </p:cNvSpPr>
          <p:nvPr>
            <p:ph type="ftr" sz="quarter" idx="11"/>
          </p:nvPr>
        </p:nvSpPr>
        <p:spPr/>
        <p:txBody>
          <a:bodyPr/>
          <a:lstStyle>
            <a:lvl1pPr>
              <a:defRPr/>
            </a:lvl1pPr>
          </a:lstStyle>
          <a:p>
            <a:pPr>
              <a:defRPr/>
            </a:pPr>
            <a:endParaRPr lang="en-US" dirty="0"/>
          </a:p>
        </p:txBody>
      </p:sp>
      <p:sp>
        <p:nvSpPr>
          <p:cNvPr id="4" name="Slide Number Placeholder 5">
            <a:extLst>
              <a:ext uri="{FF2B5EF4-FFF2-40B4-BE49-F238E27FC236}">
                <a16:creationId xmlns:a16="http://schemas.microsoft.com/office/drawing/2014/main" id="{2E13E5BC-02B5-4C63-82D0-CA1FD2485D66}"/>
              </a:ext>
            </a:extLst>
          </p:cNvPr>
          <p:cNvSpPr>
            <a:spLocks noGrp="1"/>
          </p:cNvSpPr>
          <p:nvPr>
            <p:ph type="sldNum" sz="quarter" idx="12"/>
          </p:nvPr>
        </p:nvSpPr>
        <p:spPr/>
        <p:txBody>
          <a:bodyPr/>
          <a:lstStyle>
            <a:lvl1pPr>
              <a:defRPr/>
            </a:lvl1pPr>
          </a:lstStyle>
          <a:p>
            <a:pPr>
              <a:defRPr/>
            </a:pPr>
            <a:fld id="{D71CB8BB-93BE-4D5F-889F-22212A98D2F2}" type="slidenum">
              <a:rPr lang="en-US" altLang="en-US"/>
              <a:pPr>
                <a:defRPr/>
              </a:pPr>
              <a:t>‹#›</a:t>
            </a:fld>
            <a:endParaRPr lang="en-US" altLang="en-US" dirty="0"/>
          </a:p>
        </p:txBody>
      </p:sp>
    </p:spTree>
    <p:extLst>
      <p:ext uri="{BB962C8B-B14F-4D97-AF65-F5344CB8AC3E}">
        <p14:creationId xmlns:p14="http://schemas.microsoft.com/office/powerpoint/2010/main" val="409899797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A2AE57BD-F33C-4770-81C0-11562CB11444}"/>
              </a:ext>
            </a:extLst>
          </p:cNvPr>
          <p:cNvSpPr>
            <a:spLocks noGrp="1"/>
          </p:cNvSpPr>
          <p:nvPr>
            <p:ph type="dt" sz="half" idx="10"/>
          </p:nvPr>
        </p:nvSpPr>
        <p:spPr/>
        <p:txBody>
          <a:bodyPr/>
          <a:lstStyle>
            <a:lvl1pPr>
              <a:defRPr/>
            </a:lvl1pPr>
          </a:lstStyle>
          <a:p>
            <a:pPr>
              <a:defRPr/>
            </a:pPr>
            <a:fld id="{D86479C2-9657-4D4C-91F8-0CA58D5B8CEE}" type="datetime1">
              <a:rPr lang="en-US"/>
              <a:pPr>
                <a:defRPr/>
              </a:pPr>
              <a:t>14/1/2023</a:t>
            </a:fld>
            <a:endParaRPr lang="en-US" dirty="0"/>
          </a:p>
        </p:txBody>
      </p:sp>
      <p:sp>
        <p:nvSpPr>
          <p:cNvPr id="6" name="Footer Placeholder 4">
            <a:extLst>
              <a:ext uri="{FF2B5EF4-FFF2-40B4-BE49-F238E27FC236}">
                <a16:creationId xmlns:a16="http://schemas.microsoft.com/office/drawing/2014/main" id="{FBD298C5-3E5F-4561-A092-812654611634}"/>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8E7B9FD9-9E1D-4C67-99C9-2C06E9F6152E}"/>
              </a:ext>
            </a:extLst>
          </p:cNvPr>
          <p:cNvSpPr>
            <a:spLocks noGrp="1"/>
          </p:cNvSpPr>
          <p:nvPr>
            <p:ph type="sldNum" sz="quarter" idx="12"/>
          </p:nvPr>
        </p:nvSpPr>
        <p:spPr/>
        <p:txBody>
          <a:bodyPr/>
          <a:lstStyle>
            <a:lvl1pPr>
              <a:defRPr/>
            </a:lvl1pPr>
          </a:lstStyle>
          <a:p>
            <a:pPr>
              <a:defRPr/>
            </a:pPr>
            <a:fld id="{B68B3BCD-0CFC-4B1B-B881-B2263E249EA1}" type="slidenum">
              <a:rPr lang="en-US" altLang="en-US"/>
              <a:pPr>
                <a:defRPr/>
              </a:pPr>
              <a:t>‹#›</a:t>
            </a:fld>
            <a:endParaRPr lang="en-US" altLang="en-US" dirty="0"/>
          </a:p>
        </p:txBody>
      </p:sp>
    </p:spTree>
    <p:extLst>
      <p:ext uri="{BB962C8B-B14F-4D97-AF65-F5344CB8AC3E}">
        <p14:creationId xmlns:p14="http://schemas.microsoft.com/office/powerpoint/2010/main" val="9256194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94063F-CF89-422B-9F22-6A41622B8FF4}"/>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DF21FF0-C30F-4687-BFEB-849043E0CE83}"/>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C956A1-D15F-4E5E-A1CD-5479C44BD346}"/>
              </a:ext>
            </a:extLst>
          </p:cNvPr>
          <p:cNvSpPr>
            <a:spLocks noGrp="1"/>
          </p:cNvSpPr>
          <p:nvPr>
            <p:ph type="dt" sz="half" idx="10"/>
          </p:nvPr>
        </p:nvSpPr>
        <p:spPr/>
        <p:txBody>
          <a:bodyPr/>
          <a:lstStyle/>
          <a:p>
            <a:fld id="{3F762300-D372-4B99-A540-FCB0F15C65C1}" type="datetime1">
              <a:rPr lang="en-US" smtClean="0"/>
              <a:t>14/1/2023</a:t>
            </a:fld>
            <a:endParaRPr lang="en-US" dirty="0"/>
          </a:p>
        </p:txBody>
      </p:sp>
      <p:sp>
        <p:nvSpPr>
          <p:cNvPr id="5" name="Footer Placeholder 4">
            <a:extLst>
              <a:ext uri="{FF2B5EF4-FFF2-40B4-BE49-F238E27FC236}">
                <a16:creationId xmlns:a16="http://schemas.microsoft.com/office/drawing/2014/main" id="{48292AB1-AA1F-452A-B74B-D4F302E81056}"/>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B891B72A-9818-4DAD-B556-365BDC5A2D38}"/>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2908899630"/>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2389717" y="612775"/>
            <a:ext cx="73152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3">
            <a:extLst>
              <a:ext uri="{FF2B5EF4-FFF2-40B4-BE49-F238E27FC236}">
                <a16:creationId xmlns:a16="http://schemas.microsoft.com/office/drawing/2014/main" id="{DAEDB579-6395-477B-BA87-07ED8A37E86D}"/>
              </a:ext>
            </a:extLst>
          </p:cNvPr>
          <p:cNvSpPr>
            <a:spLocks noGrp="1"/>
          </p:cNvSpPr>
          <p:nvPr>
            <p:ph type="dt" sz="half" idx="10"/>
          </p:nvPr>
        </p:nvSpPr>
        <p:spPr/>
        <p:txBody>
          <a:bodyPr/>
          <a:lstStyle>
            <a:lvl1pPr>
              <a:defRPr/>
            </a:lvl1pPr>
          </a:lstStyle>
          <a:p>
            <a:pPr>
              <a:defRPr/>
            </a:pPr>
            <a:fld id="{2F1067D2-F820-48A7-B0BE-D8759FE96F91}" type="datetime1">
              <a:rPr lang="en-US"/>
              <a:pPr>
                <a:defRPr/>
              </a:pPr>
              <a:t>14/1/2023</a:t>
            </a:fld>
            <a:endParaRPr lang="en-US" dirty="0"/>
          </a:p>
        </p:txBody>
      </p:sp>
      <p:sp>
        <p:nvSpPr>
          <p:cNvPr id="6" name="Footer Placeholder 4">
            <a:extLst>
              <a:ext uri="{FF2B5EF4-FFF2-40B4-BE49-F238E27FC236}">
                <a16:creationId xmlns:a16="http://schemas.microsoft.com/office/drawing/2014/main" id="{75F84B71-F7EC-4BED-9FAE-35EAC3306164}"/>
              </a:ext>
            </a:extLst>
          </p:cNvPr>
          <p:cNvSpPr>
            <a:spLocks noGrp="1"/>
          </p:cNvSpPr>
          <p:nvPr>
            <p:ph type="ftr" sz="quarter" idx="11"/>
          </p:nvPr>
        </p:nvSpPr>
        <p:spPr/>
        <p:txBody>
          <a:bodyPr/>
          <a:lstStyle>
            <a:lvl1pPr>
              <a:defRPr/>
            </a:lvl1pPr>
          </a:lstStyle>
          <a:p>
            <a:pPr>
              <a:defRPr/>
            </a:pPr>
            <a:endParaRPr lang="en-US" dirty="0"/>
          </a:p>
        </p:txBody>
      </p:sp>
      <p:sp>
        <p:nvSpPr>
          <p:cNvPr id="7" name="Slide Number Placeholder 5">
            <a:extLst>
              <a:ext uri="{FF2B5EF4-FFF2-40B4-BE49-F238E27FC236}">
                <a16:creationId xmlns:a16="http://schemas.microsoft.com/office/drawing/2014/main" id="{4D0AA390-FFED-4E18-9F7B-324FF6028FF2}"/>
              </a:ext>
            </a:extLst>
          </p:cNvPr>
          <p:cNvSpPr>
            <a:spLocks noGrp="1"/>
          </p:cNvSpPr>
          <p:nvPr>
            <p:ph type="sldNum" sz="quarter" idx="12"/>
          </p:nvPr>
        </p:nvSpPr>
        <p:spPr/>
        <p:txBody>
          <a:bodyPr/>
          <a:lstStyle>
            <a:lvl1pPr>
              <a:defRPr/>
            </a:lvl1pPr>
          </a:lstStyle>
          <a:p>
            <a:pPr>
              <a:defRPr/>
            </a:pPr>
            <a:fld id="{3CC5A739-A7B1-4767-8504-4430777385BB}" type="slidenum">
              <a:rPr lang="en-US" altLang="en-US"/>
              <a:pPr>
                <a:defRPr/>
              </a:pPr>
              <a:t>‹#›</a:t>
            </a:fld>
            <a:endParaRPr lang="en-US" altLang="en-US" dirty="0"/>
          </a:p>
        </p:txBody>
      </p:sp>
    </p:spTree>
    <p:extLst>
      <p:ext uri="{BB962C8B-B14F-4D97-AF65-F5344CB8AC3E}">
        <p14:creationId xmlns:p14="http://schemas.microsoft.com/office/powerpoint/2010/main" val="37135299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4F9CA5-8BED-47F6-85FB-919A441221AE}"/>
              </a:ext>
            </a:extLst>
          </p:cNvPr>
          <p:cNvSpPr>
            <a:spLocks noGrp="1"/>
          </p:cNvSpPr>
          <p:nvPr>
            <p:ph type="dt" sz="half" idx="10"/>
          </p:nvPr>
        </p:nvSpPr>
        <p:spPr/>
        <p:txBody>
          <a:bodyPr/>
          <a:lstStyle>
            <a:lvl1pPr>
              <a:defRPr/>
            </a:lvl1pPr>
          </a:lstStyle>
          <a:p>
            <a:pPr>
              <a:defRPr/>
            </a:pPr>
            <a:fld id="{C8872E77-6F86-4F91-85ED-4D40D45CA1AF}" type="datetime1">
              <a:rPr lang="en-US"/>
              <a:pPr>
                <a:defRPr/>
              </a:pPr>
              <a:t>14/1/2023</a:t>
            </a:fld>
            <a:endParaRPr lang="en-US" dirty="0"/>
          </a:p>
        </p:txBody>
      </p:sp>
      <p:sp>
        <p:nvSpPr>
          <p:cNvPr id="5" name="Footer Placeholder 4">
            <a:extLst>
              <a:ext uri="{FF2B5EF4-FFF2-40B4-BE49-F238E27FC236}">
                <a16:creationId xmlns:a16="http://schemas.microsoft.com/office/drawing/2014/main" id="{5EE06E9C-1F9F-4FFB-AAB1-580C9047C767}"/>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FE223EF7-2D7C-4376-8525-4243BD7F47BB}"/>
              </a:ext>
            </a:extLst>
          </p:cNvPr>
          <p:cNvSpPr>
            <a:spLocks noGrp="1"/>
          </p:cNvSpPr>
          <p:nvPr>
            <p:ph type="sldNum" sz="quarter" idx="12"/>
          </p:nvPr>
        </p:nvSpPr>
        <p:spPr/>
        <p:txBody>
          <a:bodyPr/>
          <a:lstStyle>
            <a:lvl1pPr>
              <a:defRPr/>
            </a:lvl1pPr>
          </a:lstStyle>
          <a:p>
            <a:pPr>
              <a:defRPr/>
            </a:pPr>
            <a:fld id="{FE3E229B-89B5-4AA8-A0F7-6393F8990FB7}" type="slidenum">
              <a:rPr lang="en-US" altLang="en-US"/>
              <a:pPr>
                <a:defRPr/>
              </a:pPr>
              <a:t>‹#›</a:t>
            </a:fld>
            <a:endParaRPr lang="en-US" altLang="en-US" dirty="0"/>
          </a:p>
        </p:txBody>
      </p:sp>
    </p:spTree>
    <p:extLst>
      <p:ext uri="{BB962C8B-B14F-4D97-AF65-F5344CB8AC3E}">
        <p14:creationId xmlns:p14="http://schemas.microsoft.com/office/powerpoint/2010/main" val="405233694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39"/>
            <a:ext cx="27432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09600" y="274639"/>
            <a:ext cx="80264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FC33405-A551-4E91-8370-12FF9BB0A187}"/>
              </a:ext>
            </a:extLst>
          </p:cNvPr>
          <p:cNvSpPr>
            <a:spLocks noGrp="1"/>
          </p:cNvSpPr>
          <p:nvPr>
            <p:ph type="dt" sz="half" idx="10"/>
          </p:nvPr>
        </p:nvSpPr>
        <p:spPr/>
        <p:txBody>
          <a:bodyPr/>
          <a:lstStyle>
            <a:lvl1pPr>
              <a:defRPr/>
            </a:lvl1pPr>
          </a:lstStyle>
          <a:p>
            <a:pPr>
              <a:defRPr/>
            </a:pPr>
            <a:fld id="{8BC0E5D1-8B8B-4A2B-AF3B-FBC8973C0715}" type="datetime1">
              <a:rPr lang="en-US"/>
              <a:pPr>
                <a:defRPr/>
              </a:pPr>
              <a:t>14/1/2023</a:t>
            </a:fld>
            <a:endParaRPr lang="en-US" dirty="0"/>
          </a:p>
        </p:txBody>
      </p:sp>
      <p:sp>
        <p:nvSpPr>
          <p:cNvPr id="5" name="Footer Placeholder 4">
            <a:extLst>
              <a:ext uri="{FF2B5EF4-FFF2-40B4-BE49-F238E27FC236}">
                <a16:creationId xmlns:a16="http://schemas.microsoft.com/office/drawing/2014/main" id="{42553A19-A57F-4979-9A9D-057DB3B01713}"/>
              </a:ext>
            </a:extLst>
          </p:cNvPr>
          <p:cNvSpPr>
            <a:spLocks noGrp="1"/>
          </p:cNvSpPr>
          <p:nvPr>
            <p:ph type="ftr" sz="quarter" idx="11"/>
          </p:nvPr>
        </p:nvSpPr>
        <p:spPr/>
        <p:txBody>
          <a:bodyPr/>
          <a:lstStyle>
            <a:lvl1pPr>
              <a:defRPr/>
            </a:lvl1pPr>
          </a:lstStyle>
          <a:p>
            <a:pPr>
              <a:defRPr/>
            </a:pPr>
            <a:endParaRPr lang="en-US" dirty="0"/>
          </a:p>
        </p:txBody>
      </p:sp>
      <p:sp>
        <p:nvSpPr>
          <p:cNvPr id="6" name="Slide Number Placeholder 5">
            <a:extLst>
              <a:ext uri="{FF2B5EF4-FFF2-40B4-BE49-F238E27FC236}">
                <a16:creationId xmlns:a16="http://schemas.microsoft.com/office/drawing/2014/main" id="{77C013D6-A55C-4728-8D5F-BD2E88668FC7}"/>
              </a:ext>
            </a:extLst>
          </p:cNvPr>
          <p:cNvSpPr>
            <a:spLocks noGrp="1"/>
          </p:cNvSpPr>
          <p:nvPr>
            <p:ph type="sldNum" sz="quarter" idx="12"/>
          </p:nvPr>
        </p:nvSpPr>
        <p:spPr/>
        <p:txBody>
          <a:bodyPr/>
          <a:lstStyle>
            <a:lvl1pPr>
              <a:defRPr/>
            </a:lvl1pPr>
          </a:lstStyle>
          <a:p>
            <a:pPr>
              <a:defRPr/>
            </a:pPr>
            <a:fld id="{81A809EC-99E3-4B15-AB9F-C1FC9FBAAE7C}" type="slidenum">
              <a:rPr lang="en-US" altLang="en-US"/>
              <a:pPr>
                <a:defRPr/>
              </a:pPr>
              <a:t>‹#›</a:t>
            </a:fld>
            <a:endParaRPr lang="en-US" altLang="en-US" dirty="0"/>
          </a:p>
        </p:txBody>
      </p:sp>
    </p:spTree>
    <p:extLst>
      <p:ext uri="{BB962C8B-B14F-4D97-AF65-F5344CB8AC3E}">
        <p14:creationId xmlns:p14="http://schemas.microsoft.com/office/powerpoint/2010/main" val="214074786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objOverTx">
  <p:cSld name="Title and Content over Tex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Content Placeholder 2"/>
          <p:cNvSpPr>
            <a:spLocks noGrp="1"/>
          </p:cNvSpPr>
          <p:nvPr>
            <p:ph sz="half" idx="1"/>
          </p:nvPr>
        </p:nvSpPr>
        <p:spPr>
          <a:xfrm>
            <a:off x="609600" y="1600200"/>
            <a:ext cx="10972800" cy="21859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09600" y="3938589"/>
            <a:ext cx="10972800" cy="218757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CDDE51CA-3383-4E8F-8C88-3CE57514415C}"/>
              </a:ext>
            </a:extLst>
          </p:cNvPr>
          <p:cNvSpPr>
            <a:spLocks noGrp="1"/>
          </p:cNvSpPr>
          <p:nvPr>
            <p:ph type="dt" sz="half" idx="10"/>
          </p:nvPr>
        </p:nvSpPr>
        <p:spPr>
          <a:xfrm>
            <a:off x="609600" y="6245225"/>
            <a:ext cx="2844800" cy="476250"/>
          </a:xfrm>
        </p:spPr>
        <p:txBody>
          <a:bodyPr rtlCol="0"/>
          <a:lstStyle>
            <a:lvl1pPr fontAlgn="auto">
              <a:spcBef>
                <a:spcPts val="0"/>
              </a:spcBef>
              <a:spcAft>
                <a:spcPts val="0"/>
              </a:spcAft>
              <a:defRPr>
                <a:solidFill>
                  <a:schemeClr val="tx1">
                    <a:tint val="75000"/>
                  </a:schemeClr>
                </a:solidFill>
                <a:latin typeface="+mn-lt"/>
              </a:defRPr>
            </a:lvl1pPr>
          </a:lstStyle>
          <a:p>
            <a:pPr>
              <a:defRPr/>
            </a:pPr>
            <a:r>
              <a:rPr lang="en-US" dirty="0"/>
              <a:t>© Prashant Krishnamurthy</a:t>
            </a:r>
          </a:p>
        </p:txBody>
      </p:sp>
      <p:sp>
        <p:nvSpPr>
          <p:cNvPr id="6" name="Footer Placeholder 5">
            <a:extLst>
              <a:ext uri="{FF2B5EF4-FFF2-40B4-BE49-F238E27FC236}">
                <a16:creationId xmlns:a16="http://schemas.microsoft.com/office/drawing/2014/main" id="{80A3BA00-70EC-406A-9FE9-C411376DF258}"/>
              </a:ext>
            </a:extLst>
          </p:cNvPr>
          <p:cNvSpPr>
            <a:spLocks noGrp="1"/>
          </p:cNvSpPr>
          <p:nvPr>
            <p:ph type="ftr" sz="quarter" idx="11"/>
          </p:nvPr>
        </p:nvSpPr>
        <p:spPr>
          <a:xfrm>
            <a:off x="4165600" y="6245225"/>
            <a:ext cx="3860800" cy="476250"/>
          </a:xfrm>
        </p:spPr>
        <p:txBody>
          <a:bodyPr rtlCol="0"/>
          <a:lstStyle>
            <a:lvl1pPr fontAlgn="auto">
              <a:spcBef>
                <a:spcPts val="0"/>
              </a:spcBef>
              <a:spcAft>
                <a:spcPts val="0"/>
              </a:spcAft>
              <a:defRPr>
                <a:solidFill>
                  <a:schemeClr val="tx1">
                    <a:tint val="75000"/>
                  </a:schemeClr>
                </a:solidFill>
                <a:latin typeface="+mn-lt"/>
              </a:defRPr>
            </a:lvl1pPr>
          </a:lstStyle>
          <a:p>
            <a:pPr>
              <a:defRPr/>
            </a:pPr>
            <a:r>
              <a:rPr lang="en-US" dirty="0"/>
              <a:t>Telecommunications Program</a:t>
            </a:r>
          </a:p>
        </p:txBody>
      </p:sp>
      <p:sp>
        <p:nvSpPr>
          <p:cNvPr id="7" name="Slide Number Placeholder 6">
            <a:extLst>
              <a:ext uri="{FF2B5EF4-FFF2-40B4-BE49-F238E27FC236}">
                <a16:creationId xmlns:a16="http://schemas.microsoft.com/office/drawing/2014/main" id="{E7335655-BD67-4244-A078-0C11492677CD}"/>
              </a:ext>
            </a:extLst>
          </p:cNvPr>
          <p:cNvSpPr>
            <a:spLocks noGrp="1"/>
          </p:cNvSpPr>
          <p:nvPr>
            <p:ph type="sldNum" sz="quarter" idx="12"/>
          </p:nvPr>
        </p:nvSpPr>
        <p:spPr>
          <a:xfrm>
            <a:off x="8737600" y="6245225"/>
            <a:ext cx="2844800" cy="476250"/>
          </a:xfrm>
        </p:spPr>
        <p:txBody>
          <a:bodyPr/>
          <a:lstStyle>
            <a:lvl1pPr>
              <a:defRPr/>
            </a:lvl1pPr>
          </a:lstStyle>
          <a:p>
            <a:pPr>
              <a:defRPr/>
            </a:pPr>
            <a:fld id="{876B088E-1F97-4770-BEC1-C0D7547ABA75}" type="slidenum">
              <a:rPr lang="en-US" altLang="en-US"/>
              <a:pPr>
                <a:defRPr/>
              </a:pPr>
              <a:t>‹#›</a:t>
            </a:fld>
            <a:endParaRPr lang="en-US" altLang="en-US" dirty="0"/>
          </a:p>
        </p:txBody>
      </p:sp>
    </p:spTree>
    <p:extLst>
      <p:ext uri="{BB962C8B-B14F-4D97-AF65-F5344CB8AC3E}">
        <p14:creationId xmlns:p14="http://schemas.microsoft.com/office/powerpoint/2010/main" val="1272331943"/>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xAndClipArt">
  <p:cSld name="Title, Text and Clip Art">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p>
            <a:r>
              <a:rPr lang="en-US"/>
              <a:t>Click to edit Master title style</a:t>
            </a:r>
          </a:p>
        </p:txBody>
      </p:sp>
      <p:sp>
        <p:nvSpPr>
          <p:cNvPr id="3" name="Text Placeholder 2"/>
          <p:cNvSpPr>
            <a:spLocks noGrp="1"/>
          </p:cNvSpPr>
          <p:nvPr>
            <p:ph type="body" sz="half" idx="1"/>
          </p:nvPr>
        </p:nvSpPr>
        <p:spPr>
          <a:xfrm>
            <a:off x="609600" y="1600201"/>
            <a:ext cx="53848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lipArt Placeholder 3"/>
          <p:cNvSpPr>
            <a:spLocks noGrp="1"/>
          </p:cNvSpPr>
          <p:nvPr>
            <p:ph type="clipArt" sz="half" idx="2"/>
          </p:nvPr>
        </p:nvSpPr>
        <p:spPr>
          <a:xfrm>
            <a:off x="6197600" y="1600201"/>
            <a:ext cx="5384800" cy="4525963"/>
          </a:xfrm>
        </p:spPr>
        <p:txBody>
          <a:bodyPr/>
          <a:lstStyle/>
          <a:p>
            <a:pPr lvl="0"/>
            <a:endParaRPr lang="en-US" noProof="0" dirty="0"/>
          </a:p>
        </p:txBody>
      </p:sp>
      <p:sp>
        <p:nvSpPr>
          <p:cNvPr id="5" name="Date Placeholder 4">
            <a:extLst>
              <a:ext uri="{FF2B5EF4-FFF2-40B4-BE49-F238E27FC236}">
                <a16:creationId xmlns:a16="http://schemas.microsoft.com/office/drawing/2014/main" id="{ACDEC908-FF26-4661-9AEC-2C266247A1D7}"/>
              </a:ext>
            </a:extLst>
          </p:cNvPr>
          <p:cNvSpPr>
            <a:spLocks noGrp="1"/>
          </p:cNvSpPr>
          <p:nvPr>
            <p:ph type="dt" sz="half" idx="10"/>
          </p:nvPr>
        </p:nvSpPr>
        <p:spPr>
          <a:xfrm>
            <a:off x="609600" y="6245225"/>
            <a:ext cx="2844800" cy="476250"/>
          </a:xfrm>
        </p:spPr>
        <p:txBody>
          <a:bodyPr rtlCol="0"/>
          <a:lstStyle>
            <a:lvl1pPr fontAlgn="auto">
              <a:spcBef>
                <a:spcPts val="0"/>
              </a:spcBef>
              <a:spcAft>
                <a:spcPts val="0"/>
              </a:spcAft>
              <a:defRPr>
                <a:solidFill>
                  <a:schemeClr val="tx1">
                    <a:tint val="75000"/>
                  </a:schemeClr>
                </a:solidFill>
                <a:latin typeface="+mn-lt"/>
              </a:defRPr>
            </a:lvl1pPr>
          </a:lstStyle>
          <a:p>
            <a:pPr>
              <a:defRPr/>
            </a:pPr>
            <a:r>
              <a:rPr lang="en-US" dirty="0"/>
              <a:t>© Prashant Krishnamurthy</a:t>
            </a:r>
          </a:p>
        </p:txBody>
      </p:sp>
      <p:sp>
        <p:nvSpPr>
          <p:cNvPr id="6" name="Footer Placeholder 5">
            <a:extLst>
              <a:ext uri="{FF2B5EF4-FFF2-40B4-BE49-F238E27FC236}">
                <a16:creationId xmlns:a16="http://schemas.microsoft.com/office/drawing/2014/main" id="{3BD8D654-E137-425F-946F-A673841FA905}"/>
              </a:ext>
            </a:extLst>
          </p:cNvPr>
          <p:cNvSpPr>
            <a:spLocks noGrp="1"/>
          </p:cNvSpPr>
          <p:nvPr>
            <p:ph type="ftr" sz="quarter" idx="11"/>
          </p:nvPr>
        </p:nvSpPr>
        <p:spPr>
          <a:xfrm>
            <a:off x="4165600" y="6245225"/>
            <a:ext cx="3860800" cy="476250"/>
          </a:xfrm>
        </p:spPr>
        <p:txBody>
          <a:bodyPr rtlCol="0"/>
          <a:lstStyle>
            <a:lvl1pPr fontAlgn="auto">
              <a:spcBef>
                <a:spcPts val="0"/>
              </a:spcBef>
              <a:spcAft>
                <a:spcPts val="0"/>
              </a:spcAft>
              <a:defRPr>
                <a:solidFill>
                  <a:schemeClr val="tx1">
                    <a:tint val="75000"/>
                  </a:schemeClr>
                </a:solidFill>
                <a:latin typeface="+mn-lt"/>
              </a:defRPr>
            </a:lvl1pPr>
          </a:lstStyle>
          <a:p>
            <a:pPr>
              <a:defRPr/>
            </a:pPr>
            <a:r>
              <a:rPr lang="en-US" dirty="0"/>
              <a:t>Telecommunications Program</a:t>
            </a:r>
          </a:p>
        </p:txBody>
      </p:sp>
      <p:sp>
        <p:nvSpPr>
          <p:cNvPr id="7" name="Slide Number Placeholder 6">
            <a:extLst>
              <a:ext uri="{FF2B5EF4-FFF2-40B4-BE49-F238E27FC236}">
                <a16:creationId xmlns:a16="http://schemas.microsoft.com/office/drawing/2014/main" id="{DB5F77A3-87C7-462B-A886-E439F530BF08}"/>
              </a:ext>
            </a:extLst>
          </p:cNvPr>
          <p:cNvSpPr>
            <a:spLocks noGrp="1"/>
          </p:cNvSpPr>
          <p:nvPr>
            <p:ph type="sldNum" sz="quarter" idx="12"/>
          </p:nvPr>
        </p:nvSpPr>
        <p:spPr>
          <a:xfrm>
            <a:off x="8737600" y="6245225"/>
            <a:ext cx="2844800" cy="476250"/>
          </a:xfrm>
        </p:spPr>
        <p:txBody>
          <a:bodyPr/>
          <a:lstStyle>
            <a:lvl1pPr>
              <a:defRPr/>
            </a:lvl1pPr>
          </a:lstStyle>
          <a:p>
            <a:pPr>
              <a:defRPr/>
            </a:pPr>
            <a:fld id="{3239AE40-1AE9-4AC4-8A22-B551706D4444}" type="slidenum">
              <a:rPr lang="en-US" altLang="en-US"/>
              <a:pPr>
                <a:defRPr/>
              </a:pPr>
              <a:t>‹#›</a:t>
            </a:fld>
            <a:endParaRPr lang="en-US" altLang="en-US" dirty="0"/>
          </a:p>
        </p:txBody>
      </p:sp>
    </p:spTree>
    <p:extLst>
      <p:ext uri="{BB962C8B-B14F-4D97-AF65-F5344CB8AC3E}">
        <p14:creationId xmlns:p14="http://schemas.microsoft.com/office/powerpoint/2010/main" val="176779481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E14B10D-F5F8-4808-A16F-AAF9F1759B36}"/>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913162AC-C580-412D-BBC4-79D542BF771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1FD2A91-D61D-40E3-88D3-AEE613FEEB72}"/>
              </a:ext>
            </a:extLst>
          </p:cNvPr>
          <p:cNvSpPr>
            <a:spLocks noGrp="1"/>
          </p:cNvSpPr>
          <p:nvPr>
            <p:ph type="dt" sz="half" idx="10"/>
          </p:nvPr>
        </p:nvSpPr>
        <p:spPr/>
        <p:txBody>
          <a:bodyPr/>
          <a:lstStyle/>
          <a:p>
            <a:fld id="{23361BEE-44EA-4BAE-BB5B-2EFC86E6632B}" type="datetime1">
              <a:rPr lang="en-US" smtClean="0"/>
              <a:t>14/1/2023</a:t>
            </a:fld>
            <a:endParaRPr lang="en-US" dirty="0"/>
          </a:p>
        </p:txBody>
      </p:sp>
      <p:sp>
        <p:nvSpPr>
          <p:cNvPr id="5" name="Footer Placeholder 4">
            <a:extLst>
              <a:ext uri="{FF2B5EF4-FFF2-40B4-BE49-F238E27FC236}">
                <a16:creationId xmlns:a16="http://schemas.microsoft.com/office/drawing/2014/main" id="{E4F040B6-550A-4B96-8B72-AA2B4F1D59AB}"/>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575EB91E-802C-4533-9790-8D18E9AB64B6}"/>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20532258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688205-BAB8-43E3-82AE-06DE4C3D6F0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76E8BD0-0227-4F80-813E-B60311688707}"/>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D7A8092-F52A-4FB5-9611-F14296BFFEE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580BA26D-3D30-46B6-A37B-F114CD4F561D}"/>
              </a:ext>
            </a:extLst>
          </p:cNvPr>
          <p:cNvSpPr>
            <a:spLocks noGrp="1"/>
          </p:cNvSpPr>
          <p:nvPr>
            <p:ph type="dt" sz="half" idx="10"/>
          </p:nvPr>
        </p:nvSpPr>
        <p:spPr/>
        <p:txBody>
          <a:bodyPr/>
          <a:lstStyle/>
          <a:p>
            <a:fld id="{97D9902C-0BC2-477B-90A6-C6DEA13B4EE6}" type="datetime1">
              <a:rPr lang="en-US" smtClean="0"/>
              <a:t>14/1/2023</a:t>
            </a:fld>
            <a:endParaRPr lang="en-US" dirty="0"/>
          </a:p>
        </p:txBody>
      </p:sp>
      <p:sp>
        <p:nvSpPr>
          <p:cNvPr id="6" name="Footer Placeholder 5">
            <a:extLst>
              <a:ext uri="{FF2B5EF4-FFF2-40B4-BE49-F238E27FC236}">
                <a16:creationId xmlns:a16="http://schemas.microsoft.com/office/drawing/2014/main" id="{00C719FA-E133-4804-AC33-A7387B5C86A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47B9B29C-527D-4472-8992-590BC95E6A1A}"/>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20427451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4F2A19-8CDE-435D-AD8D-EC776240895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6CA6E5F7-9C4B-4533-B42C-775A81355B6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2E36900-2440-48C8-9FA4-907E621C82E9}"/>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E0F8FEB-4110-49FA-A9F6-1D092586A49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DB8C7-C2A7-4678-A5CD-34589B546868}"/>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2A5941BA-ADEA-4A03-8819-D0A158D3C492}"/>
              </a:ext>
            </a:extLst>
          </p:cNvPr>
          <p:cNvSpPr>
            <a:spLocks noGrp="1"/>
          </p:cNvSpPr>
          <p:nvPr>
            <p:ph type="dt" sz="half" idx="10"/>
          </p:nvPr>
        </p:nvSpPr>
        <p:spPr/>
        <p:txBody>
          <a:bodyPr/>
          <a:lstStyle/>
          <a:p>
            <a:fld id="{5C894305-8AB1-49F8-B194-5AC9296042E6}" type="datetime1">
              <a:rPr lang="en-US" smtClean="0"/>
              <a:t>14/1/2023</a:t>
            </a:fld>
            <a:endParaRPr lang="en-US" dirty="0"/>
          </a:p>
        </p:txBody>
      </p:sp>
      <p:sp>
        <p:nvSpPr>
          <p:cNvPr id="8" name="Footer Placeholder 7">
            <a:extLst>
              <a:ext uri="{FF2B5EF4-FFF2-40B4-BE49-F238E27FC236}">
                <a16:creationId xmlns:a16="http://schemas.microsoft.com/office/drawing/2014/main" id="{144FFC47-0471-47F5-AB7D-96C3E095F41E}"/>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C06D8094-53E8-4C06-AC65-C1996D4985FD}"/>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343715416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10EC7C-416A-4B3A-B576-189B7729A95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B995368-72E0-4B8E-8C89-BFF2C7A3F5EE}"/>
              </a:ext>
            </a:extLst>
          </p:cNvPr>
          <p:cNvSpPr>
            <a:spLocks noGrp="1"/>
          </p:cNvSpPr>
          <p:nvPr>
            <p:ph type="dt" sz="half" idx="10"/>
          </p:nvPr>
        </p:nvSpPr>
        <p:spPr/>
        <p:txBody>
          <a:bodyPr/>
          <a:lstStyle/>
          <a:p>
            <a:fld id="{138FE9B4-F44A-4B03-81F5-98780A9B37D7}" type="datetime1">
              <a:rPr lang="en-US" smtClean="0"/>
              <a:t>14/1/2023</a:t>
            </a:fld>
            <a:endParaRPr lang="en-US" dirty="0"/>
          </a:p>
        </p:txBody>
      </p:sp>
      <p:sp>
        <p:nvSpPr>
          <p:cNvPr id="4" name="Footer Placeholder 3">
            <a:extLst>
              <a:ext uri="{FF2B5EF4-FFF2-40B4-BE49-F238E27FC236}">
                <a16:creationId xmlns:a16="http://schemas.microsoft.com/office/drawing/2014/main" id="{33DD79FF-A3AF-4232-967B-C272F424CB92}"/>
              </a:ext>
            </a:extLst>
          </p:cNvPr>
          <p:cNvSpPr>
            <a:spLocks noGrp="1"/>
          </p:cNvSpPr>
          <p:nvPr>
            <p:ph type="ftr" sz="quarter" idx="11"/>
          </p:nvPr>
        </p:nvSpPr>
        <p:spPr/>
        <p:txBody>
          <a:bodyPr/>
          <a:lstStyle/>
          <a:p>
            <a:endParaRPr lang="en-US" dirty="0"/>
          </a:p>
        </p:txBody>
      </p:sp>
      <p:sp>
        <p:nvSpPr>
          <p:cNvPr id="5" name="Slide Number Placeholder 4">
            <a:extLst>
              <a:ext uri="{FF2B5EF4-FFF2-40B4-BE49-F238E27FC236}">
                <a16:creationId xmlns:a16="http://schemas.microsoft.com/office/drawing/2014/main" id="{E3A899B1-B080-4B8A-83DF-FB45CCA61609}"/>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129296748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621E4EB3-E000-4BDE-9B8C-59DF370F10B1}"/>
              </a:ext>
            </a:extLst>
          </p:cNvPr>
          <p:cNvSpPr>
            <a:spLocks noGrp="1"/>
          </p:cNvSpPr>
          <p:nvPr>
            <p:ph type="dt" sz="half" idx="10"/>
          </p:nvPr>
        </p:nvSpPr>
        <p:spPr/>
        <p:txBody>
          <a:bodyPr/>
          <a:lstStyle/>
          <a:p>
            <a:fld id="{B9083466-B034-418F-B30E-81FA2618D42F}" type="datetime1">
              <a:rPr lang="en-US" smtClean="0"/>
              <a:t>14/1/2023</a:t>
            </a:fld>
            <a:endParaRPr lang="en-US" dirty="0"/>
          </a:p>
        </p:txBody>
      </p:sp>
      <p:sp>
        <p:nvSpPr>
          <p:cNvPr id="3" name="Footer Placeholder 2">
            <a:extLst>
              <a:ext uri="{FF2B5EF4-FFF2-40B4-BE49-F238E27FC236}">
                <a16:creationId xmlns:a16="http://schemas.microsoft.com/office/drawing/2014/main" id="{4E04970B-1622-44F4-9566-36FE5B1E6FE1}"/>
              </a:ext>
            </a:extLst>
          </p:cNvPr>
          <p:cNvSpPr>
            <a:spLocks noGrp="1"/>
          </p:cNvSpPr>
          <p:nvPr>
            <p:ph type="ftr" sz="quarter" idx="11"/>
          </p:nvPr>
        </p:nvSpPr>
        <p:spPr/>
        <p:txBody>
          <a:bodyPr/>
          <a:lstStyle/>
          <a:p>
            <a:endParaRPr lang="en-US" dirty="0"/>
          </a:p>
        </p:txBody>
      </p:sp>
      <p:sp>
        <p:nvSpPr>
          <p:cNvPr id="4" name="Slide Number Placeholder 3">
            <a:extLst>
              <a:ext uri="{FF2B5EF4-FFF2-40B4-BE49-F238E27FC236}">
                <a16:creationId xmlns:a16="http://schemas.microsoft.com/office/drawing/2014/main" id="{144735B3-64CE-4064-A3E3-15CD01AF58A7}"/>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3242578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34736C-1D0F-48F0-B16F-975AC96FE57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196BA9E1-C89A-4B65-8156-2E5F610146C3}"/>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2CFA491-578D-4A6F-8DBF-F2BB0678F11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6037925-89D2-40EF-BF3E-98D56ACB97CA}"/>
              </a:ext>
            </a:extLst>
          </p:cNvPr>
          <p:cNvSpPr>
            <a:spLocks noGrp="1"/>
          </p:cNvSpPr>
          <p:nvPr>
            <p:ph type="dt" sz="half" idx="10"/>
          </p:nvPr>
        </p:nvSpPr>
        <p:spPr/>
        <p:txBody>
          <a:bodyPr/>
          <a:lstStyle/>
          <a:p>
            <a:fld id="{41856FD1-0E0D-4B88-8A3B-1776E0C73E39}" type="datetime1">
              <a:rPr lang="en-US" smtClean="0"/>
              <a:t>14/1/2023</a:t>
            </a:fld>
            <a:endParaRPr lang="en-US" dirty="0"/>
          </a:p>
        </p:txBody>
      </p:sp>
      <p:sp>
        <p:nvSpPr>
          <p:cNvPr id="6" name="Footer Placeholder 5">
            <a:extLst>
              <a:ext uri="{FF2B5EF4-FFF2-40B4-BE49-F238E27FC236}">
                <a16:creationId xmlns:a16="http://schemas.microsoft.com/office/drawing/2014/main" id="{95596B45-AD23-4426-9E51-832EF8BC7A1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76997C8F-844E-41DE-A9DA-EE9EF78F0420}"/>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15858146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226FFC-384C-4B00-B844-701B8BCAA68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59CB5C-7D34-4EC9-82D8-F021190E6B3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a:extLst>
              <a:ext uri="{FF2B5EF4-FFF2-40B4-BE49-F238E27FC236}">
                <a16:creationId xmlns:a16="http://schemas.microsoft.com/office/drawing/2014/main" id="{484B0895-C855-4B4A-BD41-56EDCB102B8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0E9E8CF-9649-4AF0-98EA-098E19EA6D05}"/>
              </a:ext>
            </a:extLst>
          </p:cNvPr>
          <p:cNvSpPr>
            <a:spLocks noGrp="1"/>
          </p:cNvSpPr>
          <p:nvPr>
            <p:ph type="dt" sz="half" idx="10"/>
          </p:nvPr>
        </p:nvSpPr>
        <p:spPr/>
        <p:txBody>
          <a:bodyPr/>
          <a:lstStyle/>
          <a:p>
            <a:fld id="{59E8A3AB-409A-44CA-98FB-C0E18D075632}" type="datetime1">
              <a:rPr lang="en-US" smtClean="0"/>
              <a:t>14/1/2023</a:t>
            </a:fld>
            <a:endParaRPr lang="en-US" dirty="0"/>
          </a:p>
        </p:txBody>
      </p:sp>
      <p:sp>
        <p:nvSpPr>
          <p:cNvPr id="6" name="Footer Placeholder 5">
            <a:extLst>
              <a:ext uri="{FF2B5EF4-FFF2-40B4-BE49-F238E27FC236}">
                <a16:creationId xmlns:a16="http://schemas.microsoft.com/office/drawing/2014/main" id="{35A8F2D2-1604-4514-A864-BE4B134ECD74}"/>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ACE82869-3302-493B-BC8F-3ACB652F3386}"/>
              </a:ext>
            </a:extLst>
          </p:cNvPr>
          <p:cNvSpPr>
            <a:spLocks noGrp="1"/>
          </p:cNvSpPr>
          <p:nvPr>
            <p:ph type="sldNum" sz="quarter" idx="12"/>
          </p:nvPr>
        </p:nvSpPr>
        <p:spPr/>
        <p:txBody>
          <a:bodyPr/>
          <a:lstStyle/>
          <a:p>
            <a:fld id="{4DCEE53B-375E-4232-8902-AF0B91D084AB}" type="slidenum">
              <a:rPr lang="en-US" smtClean="0"/>
              <a:t>‹#›</a:t>
            </a:fld>
            <a:endParaRPr lang="en-US" dirty="0"/>
          </a:p>
        </p:txBody>
      </p:sp>
    </p:spTree>
    <p:extLst>
      <p:ext uri="{BB962C8B-B14F-4D97-AF65-F5344CB8AC3E}">
        <p14:creationId xmlns:p14="http://schemas.microsoft.com/office/powerpoint/2010/main" val="41894782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slideLayout" Target="../slideLayouts/slideLayout24.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theme" Target="../theme/theme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5B38FCD1-E38B-4203-9271-B411BD0F334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0DCFAFE8-F14C-48BF-B55D-11506581305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CD9CDE6-3F96-4037-80F0-651E8E5FD29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A223EBF-686F-49A8-A251-DC0CA3C24139}" type="datetime1">
              <a:rPr lang="en-US" smtClean="0"/>
              <a:t>14/1/2023</a:t>
            </a:fld>
            <a:endParaRPr lang="en-US" dirty="0"/>
          </a:p>
        </p:txBody>
      </p:sp>
      <p:sp>
        <p:nvSpPr>
          <p:cNvPr id="5" name="Footer Placeholder 4">
            <a:extLst>
              <a:ext uri="{FF2B5EF4-FFF2-40B4-BE49-F238E27FC236}">
                <a16:creationId xmlns:a16="http://schemas.microsoft.com/office/drawing/2014/main" id="{1B84E717-64F1-42A0-822E-63C5875B3151}"/>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a:extLst>
              <a:ext uri="{FF2B5EF4-FFF2-40B4-BE49-F238E27FC236}">
                <a16:creationId xmlns:a16="http://schemas.microsoft.com/office/drawing/2014/main" id="{13D80F09-E359-4BF1-BE02-99CFFDEF097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DCEE53B-375E-4232-8902-AF0B91D084AB}" type="slidenum">
              <a:rPr lang="en-US" smtClean="0"/>
              <a:t>‹#›</a:t>
            </a:fld>
            <a:endParaRPr lang="en-US" dirty="0"/>
          </a:p>
        </p:txBody>
      </p:sp>
    </p:spTree>
    <p:extLst>
      <p:ext uri="{BB962C8B-B14F-4D97-AF65-F5344CB8AC3E}">
        <p14:creationId xmlns:p14="http://schemas.microsoft.com/office/powerpoint/2010/main" val="773845175"/>
      </p:ext>
    </p:extLst>
  </p:cSld>
  <p:clrMap bg1="lt1" tx1="dk1" bg2="lt2" tx2="dk2" accent1="accent1" accent2="accent2" accent3="accent3" accent4="accent4" accent5="accent5" accent6="accent6" hlink="hlink" folHlink="folHlink"/>
  <p:sldLayoutIdLst>
    <p:sldLayoutId id="2147484049" r:id="rId1"/>
    <p:sldLayoutId id="2147484050" r:id="rId2"/>
    <p:sldLayoutId id="2147484051" r:id="rId3"/>
    <p:sldLayoutId id="2147484052" r:id="rId4"/>
    <p:sldLayoutId id="2147484053" r:id="rId5"/>
    <p:sldLayoutId id="2147484054" r:id="rId6"/>
    <p:sldLayoutId id="2147484055" r:id="rId7"/>
    <p:sldLayoutId id="2147484056" r:id="rId8"/>
    <p:sldLayoutId id="2147484057" r:id="rId9"/>
    <p:sldLayoutId id="2147484058" r:id="rId10"/>
    <p:sldLayoutId id="2147484059" r:id="rId11"/>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Title Placeholder 1">
            <a:extLst>
              <a:ext uri="{FF2B5EF4-FFF2-40B4-BE49-F238E27FC236}">
                <a16:creationId xmlns:a16="http://schemas.microsoft.com/office/drawing/2014/main" id="{8DD52AF6-A31F-4F71-ACFA-3D27C2F56AA3}"/>
              </a:ext>
            </a:extLst>
          </p:cNvPr>
          <p:cNvSpPr>
            <a:spLocks noGrp="1"/>
          </p:cNvSpPr>
          <p:nvPr>
            <p:ph type="title"/>
          </p:nvPr>
        </p:nvSpPr>
        <p:spPr bwMode="auto">
          <a:xfrm>
            <a:off x="609600" y="274638"/>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Text Placeholder 2">
            <a:extLst>
              <a:ext uri="{FF2B5EF4-FFF2-40B4-BE49-F238E27FC236}">
                <a16:creationId xmlns:a16="http://schemas.microsoft.com/office/drawing/2014/main" id="{85BB4B4C-E22D-4958-8A76-429B5B4A0FCA}"/>
              </a:ext>
            </a:extLst>
          </p:cNvPr>
          <p:cNvSpPr>
            <a:spLocks noGrp="1"/>
          </p:cNvSpPr>
          <p:nvPr>
            <p:ph type="body" idx="1"/>
          </p:nvPr>
        </p:nvSpPr>
        <p:spPr bwMode="auto">
          <a:xfrm>
            <a:off x="609600" y="1600201"/>
            <a:ext cx="109728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 name="Date Placeholder 3">
            <a:extLst>
              <a:ext uri="{FF2B5EF4-FFF2-40B4-BE49-F238E27FC236}">
                <a16:creationId xmlns:a16="http://schemas.microsoft.com/office/drawing/2014/main" id="{0430AFE8-22FD-484C-9B48-7FF4886A1088}"/>
              </a:ext>
            </a:extLst>
          </p:cNvPr>
          <p:cNvSpPr>
            <a:spLocks noGrp="1"/>
          </p:cNvSpPr>
          <p:nvPr>
            <p:ph type="dt" sz="half" idx="2"/>
          </p:nvPr>
        </p:nvSpPr>
        <p:spPr>
          <a:xfrm>
            <a:off x="609600" y="6356351"/>
            <a:ext cx="28448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a:solidFill>
                  <a:srgbClr val="898989"/>
                </a:solidFill>
                <a:latin typeface="Calibri" pitchFamily="34" charset="0"/>
              </a:defRPr>
            </a:lvl1pPr>
          </a:lstStyle>
          <a:p>
            <a:pPr>
              <a:defRPr/>
            </a:pPr>
            <a:fld id="{C0531C84-30F8-4605-96F6-A4B9F29E56CA}" type="datetime1">
              <a:rPr lang="en-US"/>
              <a:pPr>
                <a:defRPr/>
              </a:pPr>
              <a:t>14/1/2023</a:t>
            </a:fld>
            <a:endParaRPr lang="en-US" dirty="0"/>
          </a:p>
        </p:txBody>
      </p:sp>
      <p:sp>
        <p:nvSpPr>
          <p:cNvPr id="5" name="Footer Placeholder 4">
            <a:extLst>
              <a:ext uri="{FF2B5EF4-FFF2-40B4-BE49-F238E27FC236}">
                <a16:creationId xmlns:a16="http://schemas.microsoft.com/office/drawing/2014/main" id="{7E018769-35A2-457D-93B1-108976A0AE6E}"/>
              </a:ext>
            </a:extLst>
          </p:cNvPr>
          <p:cNvSpPr>
            <a:spLocks noGrp="1"/>
          </p:cNvSpPr>
          <p:nvPr>
            <p:ph type="ftr" sz="quarter" idx="3"/>
          </p:nvPr>
        </p:nvSpPr>
        <p:spPr>
          <a:xfrm>
            <a:off x="4165600" y="6356351"/>
            <a:ext cx="38608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pitchFamily="34" charset="0"/>
              </a:defRPr>
            </a:lvl1pPr>
          </a:lstStyle>
          <a:p>
            <a:pPr>
              <a:defRPr/>
            </a:pPr>
            <a:endParaRPr lang="en-US" dirty="0"/>
          </a:p>
        </p:txBody>
      </p:sp>
      <p:sp>
        <p:nvSpPr>
          <p:cNvPr id="6" name="Slide Number Placeholder 5">
            <a:extLst>
              <a:ext uri="{FF2B5EF4-FFF2-40B4-BE49-F238E27FC236}">
                <a16:creationId xmlns:a16="http://schemas.microsoft.com/office/drawing/2014/main" id="{84E89957-836F-4F49-9DA8-7C7D12CA2608}"/>
              </a:ext>
            </a:extLst>
          </p:cNvPr>
          <p:cNvSpPr>
            <a:spLocks noGrp="1"/>
          </p:cNvSpPr>
          <p:nvPr>
            <p:ph type="sldNum" sz="quarter" idx="4"/>
          </p:nvPr>
        </p:nvSpPr>
        <p:spPr>
          <a:xfrm>
            <a:off x="8737600" y="6356351"/>
            <a:ext cx="28448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a:solidFill>
                  <a:srgbClr val="898989"/>
                </a:solidFill>
                <a:latin typeface="Calibri" panose="020F0502020204030204" pitchFamily="34" charset="0"/>
              </a:defRPr>
            </a:lvl1pPr>
          </a:lstStyle>
          <a:p>
            <a:pPr>
              <a:defRPr/>
            </a:pPr>
            <a:fld id="{7C9E9566-68F2-4058-A399-4A45FA356BA4}" type="slidenum">
              <a:rPr lang="en-US" altLang="en-US"/>
              <a:pPr>
                <a:defRPr/>
              </a:pPr>
              <a:t>‹#›</a:t>
            </a:fld>
            <a:endParaRPr lang="en-US" altLang="en-US" dirty="0"/>
          </a:p>
        </p:txBody>
      </p:sp>
    </p:spTree>
    <p:extLst>
      <p:ext uri="{BB962C8B-B14F-4D97-AF65-F5344CB8AC3E}">
        <p14:creationId xmlns:p14="http://schemas.microsoft.com/office/powerpoint/2010/main" val="584939334"/>
      </p:ext>
    </p:extLst>
  </p:cSld>
  <p:clrMap bg1="lt1" tx1="dk1" bg2="lt2" tx2="dk2" accent1="accent1" accent2="accent2" accent3="accent3" accent4="accent4" accent5="accent5" accent6="accent6" hlink="hlink" folHlink="folHlink"/>
  <p:sldLayoutIdLst>
    <p:sldLayoutId id="2147484061" r:id="rId1"/>
    <p:sldLayoutId id="2147484062" r:id="rId2"/>
    <p:sldLayoutId id="2147484063" r:id="rId3"/>
    <p:sldLayoutId id="2147484064" r:id="rId4"/>
    <p:sldLayoutId id="2147484065" r:id="rId5"/>
    <p:sldLayoutId id="2147484066" r:id="rId6"/>
    <p:sldLayoutId id="2147484067" r:id="rId7"/>
    <p:sldLayoutId id="2147484068" r:id="rId8"/>
    <p:sldLayoutId id="2147484069" r:id="rId9"/>
    <p:sldLayoutId id="2147484070" r:id="rId10"/>
    <p:sldLayoutId id="2147484071" r:id="rId11"/>
    <p:sldLayoutId id="2147484072" r:id="rId12"/>
    <p:sldLayoutId id="2147484073" r:id="rId13"/>
  </p:sldLayoutIdLst>
  <p:hf hdr="0" ftr="0" dt="0"/>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Calibri" pitchFamily="34" charset="0"/>
        </a:defRPr>
      </a:lvl2pPr>
      <a:lvl3pPr algn="ctr" rtl="0" eaLnBrk="0" fontAlgn="base" hangingPunct="0">
        <a:spcBef>
          <a:spcPct val="0"/>
        </a:spcBef>
        <a:spcAft>
          <a:spcPct val="0"/>
        </a:spcAft>
        <a:defRPr sz="4400">
          <a:solidFill>
            <a:schemeClr val="tx1"/>
          </a:solidFill>
          <a:latin typeface="Calibri" pitchFamily="34" charset="0"/>
        </a:defRPr>
      </a:lvl3pPr>
      <a:lvl4pPr algn="ctr" rtl="0" eaLnBrk="0" fontAlgn="base" hangingPunct="0">
        <a:spcBef>
          <a:spcPct val="0"/>
        </a:spcBef>
        <a:spcAft>
          <a:spcPct val="0"/>
        </a:spcAft>
        <a:defRPr sz="4400">
          <a:solidFill>
            <a:schemeClr val="tx1"/>
          </a:solidFill>
          <a:latin typeface="Calibri" pitchFamily="34" charset="0"/>
        </a:defRPr>
      </a:lvl4pPr>
      <a:lvl5pPr algn="ctr" rtl="0" eaLnBrk="0" fontAlgn="base" hangingPunct="0">
        <a:spcBef>
          <a:spcPct val="0"/>
        </a:spcBef>
        <a:spcAft>
          <a:spcPct val="0"/>
        </a:spcAft>
        <a:defRPr sz="4400">
          <a:solidFill>
            <a:schemeClr val="tx1"/>
          </a:solidFill>
          <a:latin typeface="Calibri" pitchFamily="34" charset="0"/>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a:extLst>
              <a:ext uri="{FF2B5EF4-FFF2-40B4-BE49-F238E27FC236}">
                <a16:creationId xmlns:a16="http://schemas.microsoft.com/office/drawing/2014/main" id="{56ED01F7-1C70-48F3-A679-3D2EFA86DD53}"/>
              </a:ext>
            </a:extLst>
          </p:cNvPr>
          <p:cNvSpPr>
            <a:spLocks noGrp="1"/>
          </p:cNvSpPr>
          <p:nvPr>
            <p:ph type="ctrTitle"/>
          </p:nvPr>
        </p:nvSpPr>
        <p:spPr/>
        <p:txBody>
          <a:bodyPr/>
          <a:lstStyle/>
          <a:p>
            <a:r>
              <a:rPr lang="en-US" altLang="en-US" sz="3600" dirty="0"/>
              <a:t>Wireless Personal Area Network WPAN</a:t>
            </a:r>
          </a:p>
        </p:txBody>
      </p:sp>
      <p:sp>
        <p:nvSpPr>
          <p:cNvPr id="2" name="Subtitle 1">
            <a:extLst>
              <a:ext uri="{FF2B5EF4-FFF2-40B4-BE49-F238E27FC236}">
                <a16:creationId xmlns:a16="http://schemas.microsoft.com/office/drawing/2014/main" id="{88D138BE-0A98-35BD-62D6-D16C0B40F262}"/>
              </a:ext>
            </a:extLst>
          </p:cNvPr>
          <p:cNvSpPr>
            <a:spLocks noGrp="1"/>
          </p:cNvSpPr>
          <p:nvPr>
            <p:ph type="subTitle" idx="1"/>
          </p:nvPr>
        </p:nvSpPr>
        <p:spPr/>
        <p:txBody>
          <a:bodyPr/>
          <a:lstStyle/>
          <a:p>
            <a:endParaRPr lang="en-GB"/>
          </a:p>
        </p:txBody>
      </p:sp>
      <p:sp>
        <p:nvSpPr>
          <p:cNvPr id="24580" name="Slide Number Placeholder 3">
            <a:extLst>
              <a:ext uri="{FF2B5EF4-FFF2-40B4-BE49-F238E27FC236}">
                <a16:creationId xmlns:a16="http://schemas.microsoft.com/office/drawing/2014/main" id="{25EA29BB-AA26-44C8-85A6-72F13167FAA3}"/>
              </a:ext>
            </a:extLst>
          </p:cNvPr>
          <p:cNvSpPr>
            <a:spLocks noGrp="1"/>
          </p:cNvSpPr>
          <p:nvPr>
            <p:ph type="sldNum" sz="quarter" idx="12"/>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a:spcBef>
                <a:spcPct val="0"/>
              </a:spcBef>
              <a:buFontTx/>
              <a:buNone/>
            </a:pPr>
            <a:fld id="{7C1586B9-47E7-4AED-AF1A-BA213C855990}" type="slidenum">
              <a:rPr lang="en-US" altLang="en-US" sz="1200">
                <a:solidFill>
                  <a:srgbClr val="898989"/>
                </a:solidFill>
              </a:rPr>
              <a:pPr>
                <a:spcBef>
                  <a:spcPct val="0"/>
                </a:spcBef>
                <a:buFontTx/>
                <a:buNone/>
              </a:pPr>
              <a:t>1</a:t>
            </a:fld>
            <a:endParaRPr lang="en-US" altLang="en-US" sz="1200" dirty="0">
              <a:solidFill>
                <a:srgbClr val="898989"/>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DE35C-91E4-7F97-3B80-A093F4A60252}"/>
              </a:ext>
            </a:extLst>
          </p:cNvPr>
          <p:cNvSpPr>
            <a:spLocks noGrp="1"/>
          </p:cNvSpPr>
          <p:nvPr>
            <p:ph type="title"/>
          </p:nvPr>
        </p:nvSpPr>
        <p:spPr/>
        <p:txBody>
          <a:bodyPr/>
          <a:lstStyle/>
          <a:p>
            <a:r>
              <a:rPr lang="en-US" dirty="0"/>
              <a:t>Bluetooth Attack Types</a:t>
            </a:r>
            <a:endParaRPr lang="en-GB" dirty="0"/>
          </a:p>
        </p:txBody>
      </p:sp>
      <p:sp>
        <p:nvSpPr>
          <p:cNvPr id="3" name="Content Placeholder 2">
            <a:extLst>
              <a:ext uri="{FF2B5EF4-FFF2-40B4-BE49-F238E27FC236}">
                <a16:creationId xmlns:a16="http://schemas.microsoft.com/office/drawing/2014/main" id="{B676FF2F-7A00-8D3D-C755-7C1F5F23F3A0}"/>
              </a:ext>
            </a:extLst>
          </p:cNvPr>
          <p:cNvSpPr>
            <a:spLocks noGrp="1"/>
          </p:cNvSpPr>
          <p:nvPr>
            <p:ph idx="1"/>
          </p:nvPr>
        </p:nvSpPr>
        <p:spPr/>
        <p:txBody>
          <a:bodyPr/>
          <a:lstStyle/>
          <a:p>
            <a:r>
              <a:rPr lang="en-GB" dirty="0" err="1"/>
              <a:t>Bluesnarfing</a:t>
            </a:r>
            <a:r>
              <a:rPr lang="en-GB" dirty="0"/>
              <a:t>: </a:t>
            </a:r>
            <a:r>
              <a:rPr lang="en-GB" sz="2800" dirty="0"/>
              <a:t>happens when a hacker pairs with your Bluetooth device without your knowledge and steals or compromises your personal data. This attack does not provide control over the device, but leaks the information. </a:t>
            </a:r>
          </a:p>
          <a:p>
            <a:r>
              <a:rPr lang="en-GB" sz="2800" dirty="0"/>
              <a:t>Bluebugging: This is one of the most harmful attacks, granting that the attacker fully controls over the victim’s device. Through this attack, the hacker can control the calls and messages, fetch the contacts and other information.</a:t>
            </a:r>
          </a:p>
          <a:p>
            <a:endParaRPr lang="en-GB" dirty="0"/>
          </a:p>
        </p:txBody>
      </p:sp>
      <p:sp>
        <p:nvSpPr>
          <p:cNvPr id="4" name="Slide Number Placeholder 3">
            <a:extLst>
              <a:ext uri="{FF2B5EF4-FFF2-40B4-BE49-F238E27FC236}">
                <a16:creationId xmlns:a16="http://schemas.microsoft.com/office/drawing/2014/main" id="{A0DB8D7C-0183-3E9D-DD49-60EF8E4CBD02}"/>
              </a:ext>
            </a:extLst>
          </p:cNvPr>
          <p:cNvSpPr>
            <a:spLocks noGrp="1"/>
          </p:cNvSpPr>
          <p:nvPr>
            <p:ph type="sldNum" sz="quarter" idx="12"/>
          </p:nvPr>
        </p:nvSpPr>
        <p:spPr/>
        <p:txBody>
          <a:bodyPr/>
          <a:lstStyle/>
          <a:p>
            <a:pPr>
              <a:defRPr/>
            </a:pPr>
            <a:fld id="{EED24FA2-7066-49C8-8C80-94E2E1C09922}" type="slidenum">
              <a:rPr lang="en-US" altLang="en-US" smtClean="0"/>
              <a:pPr>
                <a:defRPr/>
              </a:pPr>
              <a:t>10</a:t>
            </a:fld>
            <a:endParaRPr lang="en-US" altLang="en-US"/>
          </a:p>
        </p:txBody>
      </p:sp>
    </p:spTree>
    <p:extLst>
      <p:ext uri="{BB962C8B-B14F-4D97-AF65-F5344CB8AC3E}">
        <p14:creationId xmlns:p14="http://schemas.microsoft.com/office/powerpoint/2010/main" val="3805872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ADE35C-91E4-7F97-3B80-A093F4A60252}"/>
              </a:ext>
            </a:extLst>
          </p:cNvPr>
          <p:cNvSpPr>
            <a:spLocks noGrp="1"/>
          </p:cNvSpPr>
          <p:nvPr>
            <p:ph type="title"/>
          </p:nvPr>
        </p:nvSpPr>
        <p:spPr/>
        <p:txBody>
          <a:bodyPr/>
          <a:lstStyle/>
          <a:p>
            <a:r>
              <a:rPr lang="en-US" dirty="0"/>
              <a:t>Bluetooth Attack Types</a:t>
            </a:r>
            <a:endParaRPr lang="en-GB" dirty="0"/>
          </a:p>
        </p:txBody>
      </p:sp>
      <p:sp>
        <p:nvSpPr>
          <p:cNvPr id="3" name="Content Placeholder 2">
            <a:extLst>
              <a:ext uri="{FF2B5EF4-FFF2-40B4-BE49-F238E27FC236}">
                <a16:creationId xmlns:a16="http://schemas.microsoft.com/office/drawing/2014/main" id="{B676FF2F-7A00-8D3D-C755-7C1F5F23F3A0}"/>
              </a:ext>
            </a:extLst>
          </p:cNvPr>
          <p:cNvSpPr>
            <a:spLocks noGrp="1"/>
          </p:cNvSpPr>
          <p:nvPr>
            <p:ph idx="1"/>
          </p:nvPr>
        </p:nvSpPr>
        <p:spPr/>
        <p:txBody>
          <a:bodyPr/>
          <a:lstStyle/>
          <a:p>
            <a:r>
              <a:rPr lang="en-GB" dirty="0" err="1"/>
              <a:t>BlueSmacking</a:t>
            </a:r>
            <a:r>
              <a:rPr lang="en-GB" dirty="0"/>
              <a:t>: </a:t>
            </a:r>
            <a:r>
              <a:rPr lang="en-GB" sz="2400" dirty="0"/>
              <a:t>This type of attack is almost inoffensive, and consists of disabling the victim’s mobile </a:t>
            </a:r>
            <a:r>
              <a:rPr lang="en-GB" sz="2400" dirty="0" err="1"/>
              <a:t>bluetooth</a:t>
            </a:r>
            <a:r>
              <a:rPr lang="en-GB" sz="2400" dirty="0"/>
              <a:t> services by sending a large amount of big packets to generate a service overload.</a:t>
            </a:r>
          </a:p>
          <a:p>
            <a:endParaRPr lang="en-GB" sz="2400" dirty="0"/>
          </a:p>
          <a:p>
            <a:r>
              <a:rPr lang="en-GB" sz="2800" dirty="0"/>
              <a:t>Bluejacking </a:t>
            </a:r>
            <a:r>
              <a:rPr lang="en-GB" sz="2400" dirty="0"/>
              <a:t>is when a Bluetooth device sends unsolicited spam and phishing messages to another Bluetooth  device. In addition to being annoying, these messages may also contain malicious links and attachments that  might include malware.</a:t>
            </a:r>
          </a:p>
          <a:p>
            <a:endParaRPr lang="en-GB" dirty="0"/>
          </a:p>
        </p:txBody>
      </p:sp>
      <p:sp>
        <p:nvSpPr>
          <p:cNvPr id="4" name="Slide Number Placeholder 3">
            <a:extLst>
              <a:ext uri="{FF2B5EF4-FFF2-40B4-BE49-F238E27FC236}">
                <a16:creationId xmlns:a16="http://schemas.microsoft.com/office/drawing/2014/main" id="{A0DB8D7C-0183-3E9D-DD49-60EF8E4CBD02}"/>
              </a:ext>
            </a:extLst>
          </p:cNvPr>
          <p:cNvSpPr>
            <a:spLocks noGrp="1"/>
          </p:cNvSpPr>
          <p:nvPr>
            <p:ph type="sldNum" sz="quarter" idx="12"/>
          </p:nvPr>
        </p:nvSpPr>
        <p:spPr/>
        <p:txBody>
          <a:bodyPr/>
          <a:lstStyle/>
          <a:p>
            <a:pPr>
              <a:defRPr/>
            </a:pPr>
            <a:fld id="{EED24FA2-7066-49C8-8C80-94E2E1C09922}" type="slidenum">
              <a:rPr lang="en-US" altLang="en-US" smtClean="0"/>
              <a:pPr>
                <a:defRPr/>
              </a:pPr>
              <a:t>11</a:t>
            </a:fld>
            <a:endParaRPr lang="en-US" altLang="en-US"/>
          </a:p>
        </p:txBody>
      </p:sp>
    </p:spTree>
    <p:extLst>
      <p:ext uri="{BB962C8B-B14F-4D97-AF65-F5344CB8AC3E}">
        <p14:creationId xmlns:p14="http://schemas.microsoft.com/office/powerpoint/2010/main" val="45339430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16827-3339-D565-3581-2EE27671F404}"/>
              </a:ext>
            </a:extLst>
          </p:cNvPr>
          <p:cNvSpPr>
            <a:spLocks noGrp="1"/>
          </p:cNvSpPr>
          <p:nvPr>
            <p:ph type="title"/>
          </p:nvPr>
        </p:nvSpPr>
        <p:spPr/>
        <p:txBody>
          <a:bodyPr/>
          <a:lstStyle/>
          <a:p>
            <a:r>
              <a:rPr lang="en-GB" dirty="0"/>
              <a:t>Bluetooth Security Tips</a:t>
            </a:r>
          </a:p>
        </p:txBody>
      </p:sp>
      <p:sp>
        <p:nvSpPr>
          <p:cNvPr id="3" name="Content Placeholder 2">
            <a:extLst>
              <a:ext uri="{FF2B5EF4-FFF2-40B4-BE49-F238E27FC236}">
                <a16:creationId xmlns:a16="http://schemas.microsoft.com/office/drawing/2014/main" id="{8E0F19FC-D6CE-F2CD-28D2-022D4A2B46CA}"/>
              </a:ext>
            </a:extLst>
          </p:cNvPr>
          <p:cNvSpPr>
            <a:spLocks noGrp="1"/>
          </p:cNvSpPr>
          <p:nvPr>
            <p:ph idx="1"/>
          </p:nvPr>
        </p:nvSpPr>
        <p:spPr/>
        <p:txBody>
          <a:bodyPr/>
          <a:lstStyle/>
          <a:p>
            <a:r>
              <a:rPr lang="en-GB" dirty="0"/>
              <a:t>Keep your operating system up to date</a:t>
            </a:r>
          </a:p>
          <a:p>
            <a:r>
              <a:rPr lang="en-GB" dirty="0"/>
              <a:t>Make sure your device is not discoverable</a:t>
            </a:r>
          </a:p>
          <a:p>
            <a:r>
              <a:rPr lang="en-GB" dirty="0"/>
              <a:t>Avoid sharing sensitive information over Bluetooth</a:t>
            </a:r>
          </a:p>
          <a:p>
            <a:r>
              <a:rPr lang="en-GB" dirty="0"/>
              <a:t>Turn Bluetooth off when not in use</a:t>
            </a:r>
          </a:p>
          <a:p>
            <a:r>
              <a:rPr lang="en-GB" dirty="0"/>
              <a:t>Don’t set up pairing in public </a:t>
            </a:r>
          </a:p>
        </p:txBody>
      </p:sp>
      <p:sp>
        <p:nvSpPr>
          <p:cNvPr id="4" name="Slide Number Placeholder 3">
            <a:extLst>
              <a:ext uri="{FF2B5EF4-FFF2-40B4-BE49-F238E27FC236}">
                <a16:creationId xmlns:a16="http://schemas.microsoft.com/office/drawing/2014/main" id="{118EECBF-C521-A51D-E6B0-2E5A47F62F24}"/>
              </a:ext>
            </a:extLst>
          </p:cNvPr>
          <p:cNvSpPr>
            <a:spLocks noGrp="1"/>
          </p:cNvSpPr>
          <p:nvPr>
            <p:ph type="sldNum" sz="quarter" idx="12"/>
          </p:nvPr>
        </p:nvSpPr>
        <p:spPr/>
        <p:txBody>
          <a:bodyPr/>
          <a:lstStyle/>
          <a:p>
            <a:pPr>
              <a:defRPr/>
            </a:pPr>
            <a:fld id="{EED24FA2-7066-49C8-8C80-94E2E1C09922}" type="slidenum">
              <a:rPr lang="en-US" altLang="en-US" smtClean="0"/>
              <a:pPr>
                <a:defRPr/>
              </a:pPr>
              <a:t>12</a:t>
            </a:fld>
            <a:endParaRPr lang="en-US" altLang="en-US" dirty="0"/>
          </a:p>
        </p:txBody>
      </p:sp>
    </p:spTree>
    <p:extLst>
      <p:ext uri="{BB962C8B-B14F-4D97-AF65-F5344CB8AC3E}">
        <p14:creationId xmlns:p14="http://schemas.microsoft.com/office/powerpoint/2010/main" val="14126595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F544D0-12D0-A8FA-91E5-C5EEF93A47E8}"/>
              </a:ext>
            </a:extLst>
          </p:cNvPr>
          <p:cNvSpPr>
            <a:spLocks noGrp="1"/>
          </p:cNvSpPr>
          <p:nvPr>
            <p:ph type="title"/>
          </p:nvPr>
        </p:nvSpPr>
        <p:spPr/>
        <p:txBody>
          <a:bodyPr/>
          <a:lstStyle/>
          <a:p>
            <a:r>
              <a:rPr lang="en-US" dirty="0"/>
              <a:t>NFC WPAN	</a:t>
            </a:r>
            <a:endParaRPr lang="en-GB" dirty="0"/>
          </a:p>
        </p:txBody>
      </p:sp>
      <p:sp>
        <p:nvSpPr>
          <p:cNvPr id="3" name="Content Placeholder 2">
            <a:extLst>
              <a:ext uri="{FF2B5EF4-FFF2-40B4-BE49-F238E27FC236}">
                <a16:creationId xmlns:a16="http://schemas.microsoft.com/office/drawing/2014/main" id="{8015D0E6-5AB5-D83D-D273-81D8D6E5BB52}"/>
              </a:ext>
            </a:extLst>
          </p:cNvPr>
          <p:cNvSpPr>
            <a:spLocks noGrp="1"/>
          </p:cNvSpPr>
          <p:nvPr>
            <p:ph idx="1"/>
          </p:nvPr>
        </p:nvSpPr>
        <p:spPr>
          <a:xfrm>
            <a:off x="523568" y="1600201"/>
            <a:ext cx="11058832" cy="5368412"/>
          </a:xfrm>
        </p:spPr>
        <p:txBody>
          <a:bodyPr/>
          <a:lstStyle/>
          <a:p>
            <a:r>
              <a:rPr lang="en-GB" dirty="0"/>
              <a:t>NFC (Near Field Communications) was introduced in the early 2000s, uses a specific RFID frequency (13.56MHz) which enables two devices to communicate wirelessly when they’re close together.</a:t>
            </a:r>
          </a:p>
          <a:p>
            <a:r>
              <a:rPr lang="en-GB" dirty="0"/>
              <a:t> NFC is a set of standards for smart-phones or whatever to establish communication with each other by bringing them into close together (0-5 centimetres).</a:t>
            </a:r>
          </a:p>
          <a:p>
            <a:r>
              <a:rPr lang="en-GB" dirty="0"/>
              <a:t>	- NFC rates ranging from 106 Kbps – 424 Kbps.</a:t>
            </a:r>
          </a:p>
          <a:p>
            <a:r>
              <a:rPr lang="en-GB" dirty="0"/>
              <a:t>	- NFC involves an initiator and a target</a:t>
            </a:r>
          </a:p>
        </p:txBody>
      </p:sp>
      <p:sp>
        <p:nvSpPr>
          <p:cNvPr id="4" name="Slide Number Placeholder 3">
            <a:extLst>
              <a:ext uri="{FF2B5EF4-FFF2-40B4-BE49-F238E27FC236}">
                <a16:creationId xmlns:a16="http://schemas.microsoft.com/office/drawing/2014/main" id="{0301FC14-D4FC-35D1-9054-C6E4F20E5433}"/>
              </a:ext>
            </a:extLst>
          </p:cNvPr>
          <p:cNvSpPr>
            <a:spLocks noGrp="1"/>
          </p:cNvSpPr>
          <p:nvPr>
            <p:ph type="sldNum" sz="quarter" idx="12"/>
          </p:nvPr>
        </p:nvSpPr>
        <p:spPr/>
        <p:txBody>
          <a:bodyPr/>
          <a:lstStyle/>
          <a:p>
            <a:pPr>
              <a:defRPr/>
            </a:pPr>
            <a:fld id="{EED24FA2-7066-49C8-8C80-94E2E1C09922}" type="slidenum">
              <a:rPr lang="en-US" altLang="en-US" smtClean="0"/>
              <a:pPr>
                <a:defRPr/>
              </a:pPr>
              <a:t>13</a:t>
            </a:fld>
            <a:endParaRPr lang="en-US" altLang="en-US" dirty="0"/>
          </a:p>
        </p:txBody>
      </p:sp>
    </p:spTree>
    <p:extLst>
      <p:ext uri="{BB962C8B-B14F-4D97-AF65-F5344CB8AC3E}">
        <p14:creationId xmlns:p14="http://schemas.microsoft.com/office/powerpoint/2010/main" val="232391140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E7951F-D874-23EA-4779-57373EE28888}"/>
              </a:ext>
            </a:extLst>
          </p:cNvPr>
          <p:cNvSpPr>
            <a:spLocks noGrp="1"/>
          </p:cNvSpPr>
          <p:nvPr>
            <p:ph type="title"/>
          </p:nvPr>
        </p:nvSpPr>
        <p:spPr/>
        <p:txBody>
          <a:bodyPr/>
          <a:lstStyle/>
          <a:p>
            <a:r>
              <a:rPr lang="en-US" dirty="0"/>
              <a:t>NFC WPAN</a:t>
            </a:r>
            <a:endParaRPr lang="en-GB" dirty="0"/>
          </a:p>
        </p:txBody>
      </p:sp>
      <p:sp>
        <p:nvSpPr>
          <p:cNvPr id="3" name="Content Placeholder 2">
            <a:extLst>
              <a:ext uri="{FF2B5EF4-FFF2-40B4-BE49-F238E27FC236}">
                <a16:creationId xmlns:a16="http://schemas.microsoft.com/office/drawing/2014/main" id="{4ECE4CB1-0C84-EDAC-AE5E-0B27B1C22C8F}"/>
              </a:ext>
            </a:extLst>
          </p:cNvPr>
          <p:cNvSpPr>
            <a:spLocks noGrp="1"/>
          </p:cNvSpPr>
          <p:nvPr>
            <p:ph idx="1"/>
          </p:nvPr>
        </p:nvSpPr>
        <p:spPr/>
        <p:txBody>
          <a:bodyPr/>
          <a:lstStyle/>
          <a:p>
            <a:r>
              <a:rPr lang="en-GB" dirty="0"/>
              <a:t>There are two NFC operational modes: </a:t>
            </a:r>
          </a:p>
          <a:p>
            <a:pPr marL="514350" indent="-514350">
              <a:buFont typeface="+mj-lt"/>
              <a:buAutoNum type="arabicPeriod"/>
            </a:pPr>
            <a:r>
              <a:rPr lang="en-GB" dirty="0"/>
              <a:t>Passive communication mode: The initiator device provides a carrier fields and the target device answers by modulating the existing field. The Passive Devices has no power source and it connects with the active devices.</a:t>
            </a:r>
          </a:p>
          <a:p>
            <a:pPr marL="514350" indent="-514350">
              <a:buFont typeface="+mj-lt"/>
              <a:buAutoNum type="arabicPeriod"/>
            </a:pPr>
            <a:r>
              <a:rPr lang="en-GB" dirty="0"/>
              <a:t>Active communication mode: Both initiator and target device communicate by alternately generating their own fields. A device stops transmitting in order to receive data from the other. </a:t>
            </a:r>
          </a:p>
          <a:p>
            <a:endParaRPr lang="en-GB" dirty="0"/>
          </a:p>
        </p:txBody>
      </p:sp>
      <p:sp>
        <p:nvSpPr>
          <p:cNvPr id="4" name="Slide Number Placeholder 3">
            <a:extLst>
              <a:ext uri="{FF2B5EF4-FFF2-40B4-BE49-F238E27FC236}">
                <a16:creationId xmlns:a16="http://schemas.microsoft.com/office/drawing/2014/main" id="{A873862E-1FF5-3BC5-522A-CF1710AD5672}"/>
              </a:ext>
            </a:extLst>
          </p:cNvPr>
          <p:cNvSpPr>
            <a:spLocks noGrp="1"/>
          </p:cNvSpPr>
          <p:nvPr>
            <p:ph type="sldNum" sz="quarter" idx="12"/>
          </p:nvPr>
        </p:nvSpPr>
        <p:spPr/>
        <p:txBody>
          <a:bodyPr/>
          <a:lstStyle/>
          <a:p>
            <a:pPr>
              <a:defRPr/>
            </a:pPr>
            <a:fld id="{EED24FA2-7066-49C8-8C80-94E2E1C09922}" type="slidenum">
              <a:rPr lang="en-US" altLang="en-US" smtClean="0"/>
              <a:pPr>
                <a:defRPr/>
              </a:pPr>
              <a:t>14</a:t>
            </a:fld>
            <a:endParaRPr lang="en-US" altLang="en-US" dirty="0"/>
          </a:p>
        </p:txBody>
      </p:sp>
    </p:spTree>
    <p:extLst>
      <p:ext uri="{BB962C8B-B14F-4D97-AF65-F5344CB8AC3E}">
        <p14:creationId xmlns:p14="http://schemas.microsoft.com/office/powerpoint/2010/main" val="375259364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01FBA8-7FB6-6460-8D08-3486FFB9A715}"/>
              </a:ext>
            </a:extLst>
          </p:cNvPr>
          <p:cNvSpPr>
            <a:spLocks noGrp="1"/>
          </p:cNvSpPr>
          <p:nvPr>
            <p:ph type="title"/>
          </p:nvPr>
        </p:nvSpPr>
        <p:spPr>
          <a:xfrm>
            <a:off x="609600" y="5562328"/>
            <a:ext cx="10972800" cy="363128"/>
          </a:xfrm>
        </p:spPr>
        <p:txBody>
          <a:bodyPr/>
          <a:lstStyle/>
          <a:p>
            <a:r>
              <a:rPr lang="en-GB" dirty="0"/>
              <a:t>Passive Operation Vs Active  Operation </a:t>
            </a:r>
          </a:p>
        </p:txBody>
      </p:sp>
      <p:pic>
        <p:nvPicPr>
          <p:cNvPr id="6" name="Content Placeholder 5">
            <a:extLst>
              <a:ext uri="{FF2B5EF4-FFF2-40B4-BE49-F238E27FC236}">
                <a16:creationId xmlns:a16="http://schemas.microsoft.com/office/drawing/2014/main" id="{5235C737-0DF7-B562-4F81-75F9C20139C3}"/>
              </a:ext>
            </a:extLst>
          </p:cNvPr>
          <p:cNvPicPr>
            <a:picLocks noGrp="1" noChangeAspect="1"/>
          </p:cNvPicPr>
          <p:nvPr>
            <p:ph idx="1"/>
          </p:nvPr>
        </p:nvPicPr>
        <p:blipFill>
          <a:blip r:embed="rId2"/>
          <a:stretch>
            <a:fillRect/>
          </a:stretch>
        </p:blipFill>
        <p:spPr>
          <a:xfrm>
            <a:off x="609600" y="932544"/>
            <a:ext cx="10972800" cy="4238953"/>
          </a:xfrm>
        </p:spPr>
      </p:pic>
      <p:sp>
        <p:nvSpPr>
          <p:cNvPr id="4" name="Slide Number Placeholder 3">
            <a:extLst>
              <a:ext uri="{FF2B5EF4-FFF2-40B4-BE49-F238E27FC236}">
                <a16:creationId xmlns:a16="http://schemas.microsoft.com/office/drawing/2014/main" id="{5F180F2C-173F-DCFE-2376-AA6E1B9A0EE4}"/>
              </a:ext>
            </a:extLst>
          </p:cNvPr>
          <p:cNvSpPr>
            <a:spLocks noGrp="1"/>
          </p:cNvSpPr>
          <p:nvPr>
            <p:ph type="sldNum" sz="quarter" idx="12"/>
          </p:nvPr>
        </p:nvSpPr>
        <p:spPr/>
        <p:txBody>
          <a:bodyPr/>
          <a:lstStyle/>
          <a:p>
            <a:pPr>
              <a:defRPr/>
            </a:pPr>
            <a:fld id="{EED24FA2-7066-49C8-8C80-94E2E1C09922}" type="slidenum">
              <a:rPr lang="en-US" altLang="en-US" smtClean="0"/>
              <a:pPr>
                <a:defRPr/>
              </a:pPr>
              <a:t>15</a:t>
            </a:fld>
            <a:endParaRPr lang="en-US" altLang="en-US" dirty="0"/>
          </a:p>
        </p:txBody>
      </p:sp>
    </p:spTree>
    <p:extLst>
      <p:ext uri="{BB962C8B-B14F-4D97-AF65-F5344CB8AC3E}">
        <p14:creationId xmlns:p14="http://schemas.microsoft.com/office/powerpoint/2010/main" val="1214280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63231-8911-C083-F596-45B063B987BE}"/>
              </a:ext>
            </a:extLst>
          </p:cNvPr>
          <p:cNvSpPr>
            <a:spLocks noGrp="1"/>
          </p:cNvSpPr>
          <p:nvPr>
            <p:ph type="title"/>
          </p:nvPr>
        </p:nvSpPr>
        <p:spPr/>
        <p:txBody>
          <a:bodyPr/>
          <a:lstStyle/>
          <a:p>
            <a:r>
              <a:rPr lang="en-GB" dirty="0"/>
              <a:t>NFC Applications</a:t>
            </a:r>
          </a:p>
        </p:txBody>
      </p:sp>
      <p:sp>
        <p:nvSpPr>
          <p:cNvPr id="4" name="Slide Number Placeholder 3">
            <a:extLst>
              <a:ext uri="{FF2B5EF4-FFF2-40B4-BE49-F238E27FC236}">
                <a16:creationId xmlns:a16="http://schemas.microsoft.com/office/drawing/2014/main" id="{4CB9A399-4357-B943-138C-ACC814E25933}"/>
              </a:ext>
            </a:extLst>
          </p:cNvPr>
          <p:cNvSpPr>
            <a:spLocks noGrp="1"/>
          </p:cNvSpPr>
          <p:nvPr>
            <p:ph type="sldNum" sz="quarter" idx="12"/>
          </p:nvPr>
        </p:nvSpPr>
        <p:spPr/>
        <p:txBody>
          <a:bodyPr/>
          <a:lstStyle/>
          <a:p>
            <a:pPr>
              <a:defRPr/>
            </a:pPr>
            <a:fld id="{EED24FA2-7066-49C8-8C80-94E2E1C09922}" type="slidenum">
              <a:rPr lang="en-US" altLang="en-US" smtClean="0"/>
              <a:pPr>
                <a:defRPr/>
              </a:pPr>
              <a:t>16</a:t>
            </a:fld>
            <a:endParaRPr lang="en-US" altLang="en-US" dirty="0"/>
          </a:p>
        </p:txBody>
      </p:sp>
      <p:pic>
        <p:nvPicPr>
          <p:cNvPr id="1026" name="Picture 2" descr="Applications-of-Near-Field-Communication">
            <a:extLst>
              <a:ext uri="{FF2B5EF4-FFF2-40B4-BE49-F238E27FC236}">
                <a16:creationId xmlns:a16="http://schemas.microsoft.com/office/drawing/2014/main" id="{F7F09663-CFE8-6568-20C0-EAADF731424B}"/>
              </a:ext>
            </a:extLst>
          </p:cNvPr>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2086592" y="1417638"/>
            <a:ext cx="7799762" cy="53038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2475317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5F4101-E3D8-D1B7-4C6B-58306778297F}"/>
              </a:ext>
            </a:extLst>
          </p:cNvPr>
          <p:cNvSpPr>
            <a:spLocks noGrp="1"/>
          </p:cNvSpPr>
          <p:nvPr>
            <p:ph type="title"/>
          </p:nvPr>
        </p:nvSpPr>
        <p:spPr/>
        <p:txBody>
          <a:bodyPr/>
          <a:lstStyle/>
          <a:p>
            <a:r>
              <a:rPr lang="en-GB" dirty="0"/>
              <a:t>NFC Security</a:t>
            </a:r>
          </a:p>
        </p:txBody>
      </p:sp>
      <p:sp>
        <p:nvSpPr>
          <p:cNvPr id="3" name="Content Placeholder 2">
            <a:extLst>
              <a:ext uri="{FF2B5EF4-FFF2-40B4-BE49-F238E27FC236}">
                <a16:creationId xmlns:a16="http://schemas.microsoft.com/office/drawing/2014/main" id="{D4EF262B-7375-8953-D1B2-F599C423F8A6}"/>
              </a:ext>
            </a:extLst>
          </p:cNvPr>
          <p:cNvSpPr>
            <a:spLocks noGrp="1"/>
          </p:cNvSpPr>
          <p:nvPr>
            <p:ph idx="1"/>
          </p:nvPr>
        </p:nvSpPr>
        <p:spPr/>
        <p:txBody>
          <a:bodyPr/>
          <a:lstStyle/>
          <a:p>
            <a:r>
              <a:rPr lang="en-GB" dirty="0"/>
              <a:t>NFC uses 128-bit AES or higher encryption to guarantee security and privacy of transactions. Because NFC uses tokenization instead of storing credit card information, for example, no retailer can see your credit card number.</a:t>
            </a:r>
          </a:p>
          <a:p>
            <a:r>
              <a:rPr lang="en-GB" dirty="0"/>
              <a:t>Payment tokenization is a method of securing digital payment by replacing the cardholder’s information with an algorithmically generated number called a token. Tokenization is also a critical solution to prevent card fraud.</a:t>
            </a:r>
          </a:p>
        </p:txBody>
      </p:sp>
      <p:sp>
        <p:nvSpPr>
          <p:cNvPr id="4" name="Slide Number Placeholder 3">
            <a:extLst>
              <a:ext uri="{FF2B5EF4-FFF2-40B4-BE49-F238E27FC236}">
                <a16:creationId xmlns:a16="http://schemas.microsoft.com/office/drawing/2014/main" id="{AA8986AD-573D-933C-68BC-76F826740210}"/>
              </a:ext>
            </a:extLst>
          </p:cNvPr>
          <p:cNvSpPr>
            <a:spLocks noGrp="1"/>
          </p:cNvSpPr>
          <p:nvPr>
            <p:ph type="sldNum" sz="quarter" idx="12"/>
          </p:nvPr>
        </p:nvSpPr>
        <p:spPr/>
        <p:txBody>
          <a:bodyPr/>
          <a:lstStyle/>
          <a:p>
            <a:pPr>
              <a:defRPr/>
            </a:pPr>
            <a:fld id="{EED24FA2-7066-49C8-8C80-94E2E1C09922}" type="slidenum">
              <a:rPr lang="en-US" altLang="en-US" smtClean="0"/>
              <a:pPr>
                <a:defRPr/>
              </a:pPr>
              <a:t>17</a:t>
            </a:fld>
            <a:endParaRPr lang="en-US" altLang="en-US" dirty="0"/>
          </a:p>
        </p:txBody>
      </p:sp>
    </p:spTree>
    <p:extLst>
      <p:ext uri="{BB962C8B-B14F-4D97-AF65-F5344CB8AC3E}">
        <p14:creationId xmlns:p14="http://schemas.microsoft.com/office/powerpoint/2010/main" val="2540332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40D514-79BB-92BF-90DA-23FE7FB302B6}"/>
              </a:ext>
            </a:extLst>
          </p:cNvPr>
          <p:cNvSpPr>
            <a:spLocks noGrp="1"/>
          </p:cNvSpPr>
          <p:nvPr>
            <p:ph type="title"/>
          </p:nvPr>
        </p:nvSpPr>
        <p:spPr/>
        <p:txBody>
          <a:bodyPr/>
          <a:lstStyle/>
          <a:p>
            <a:r>
              <a:rPr lang="en-GB" altLang="en-US" sz="4400" dirty="0"/>
              <a:t>WPAN and Wireless Networks</a:t>
            </a:r>
            <a:endParaRPr lang="en-GB" dirty="0"/>
          </a:p>
        </p:txBody>
      </p:sp>
      <p:pic>
        <p:nvPicPr>
          <p:cNvPr id="5" name="Content Placeholder 4">
            <a:extLst>
              <a:ext uri="{FF2B5EF4-FFF2-40B4-BE49-F238E27FC236}">
                <a16:creationId xmlns:a16="http://schemas.microsoft.com/office/drawing/2014/main" id="{6B5FCD1E-BA95-AD94-AF45-CDA1AE231536}"/>
              </a:ext>
            </a:extLst>
          </p:cNvPr>
          <p:cNvPicPr>
            <a:picLocks noGrp="1" noChangeAspect="1"/>
          </p:cNvPicPr>
          <p:nvPr>
            <p:ph idx="1"/>
          </p:nvPr>
        </p:nvPicPr>
        <p:blipFill>
          <a:blip r:embed="rId2"/>
          <a:stretch>
            <a:fillRect/>
          </a:stretch>
        </p:blipFill>
        <p:spPr>
          <a:xfrm>
            <a:off x="2435170" y="1543368"/>
            <a:ext cx="7085564" cy="4687253"/>
          </a:xfrm>
          <a:prstGeom prst="rect">
            <a:avLst/>
          </a:prstGeom>
        </p:spPr>
      </p:pic>
      <p:sp>
        <p:nvSpPr>
          <p:cNvPr id="4" name="Slide Number Placeholder 3">
            <a:extLst>
              <a:ext uri="{FF2B5EF4-FFF2-40B4-BE49-F238E27FC236}">
                <a16:creationId xmlns:a16="http://schemas.microsoft.com/office/drawing/2014/main" id="{7D61C5FE-0EC7-A9B2-5CA6-666557107024}"/>
              </a:ext>
            </a:extLst>
          </p:cNvPr>
          <p:cNvSpPr>
            <a:spLocks noGrp="1"/>
          </p:cNvSpPr>
          <p:nvPr>
            <p:ph type="sldNum" sz="quarter" idx="12"/>
          </p:nvPr>
        </p:nvSpPr>
        <p:spPr/>
        <p:txBody>
          <a:bodyPr/>
          <a:lstStyle/>
          <a:p>
            <a:pPr>
              <a:defRPr/>
            </a:pPr>
            <a:fld id="{EED24FA2-7066-49C8-8C80-94E2E1C09922}" type="slidenum">
              <a:rPr lang="en-US" altLang="en-US" smtClean="0"/>
              <a:pPr>
                <a:defRPr/>
              </a:pPr>
              <a:t>2</a:t>
            </a:fld>
            <a:endParaRPr lang="en-US" altLang="en-US" dirty="0"/>
          </a:p>
        </p:txBody>
      </p:sp>
    </p:spTree>
    <p:extLst>
      <p:ext uri="{BB962C8B-B14F-4D97-AF65-F5344CB8AC3E}">
        <p14:creationId xmlns:p14="http://schemas.microsoft.com/office/powerpoint/2010/main" val="7158169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DB16B1D-E237-FE5E-F977-3D4617F8E69C}"/>
              </a:ext>
            </a:extLst>
          </p:cNvPr>
          <p:cNvSpPr>
            <a:spLocks noGrp="1"/>
          </p:cNvSpPr>
          <p:nvPr>
            <p:ph type="title"/>
          </p:nvPr>
        </p:nvSpPr>
        <p:spPr/>
        <p:txBody>
          <a:bodyPr/>
          <a:lstStyle/>
          <a:p>
            <a:r>
              <a:rPr lang="en-US" dirty="0"/>
              <a:t>Wireless Personal Area Network</a:t>
            </a:r>
            <a:endParaRPr lang="en-GB" dirty="0"/>
          </a:p>
        </p:txBody>
      </p:sp>
      <p:sp>
        <p:nvSpPr>
          <p:cNvPr id="3" name="Content Placeholder 2">
            <a:extLst>
              <a:ext uri="{FF2B5EF4-FFF2-40B4-BE49-F238E27FC236}">
                <a16:creationId xmlns:a16="http://schemas.microsoft.com/office/drawing/2014/main" id="{A44320E1-31C5-EE10-F13D-422E1DB1A0DA}"/>
              </a:ext>
            </a:extLst>
          </p:cNvPr>
          <p:cNvSpPr>
            <a:spLocks noGrp="1"/>
          </p:cNvSpPr>
          <p:nvPr>
            <p:ph idx="1"/>
          </p:nvPr>
        </p:nvSpPr>
        <p:spPr/>
        <p:txBody>
          <a:bodyPr/>
          <a:lstStyle/>
          <a:p>
            <a:r>
              <a:rPr lang="en-US" sz="3200" dirty="0"/>
              <a:t>A WPAN (wireless personal area network) is a personal wireless area network for interconnecting devices centered around an individual person's workspace - in which the connections are wireless. WPAN uses some technology that permits communications in a very short range (10 m).</a:t>
            </a:r>
          </a:p>
          <a:p>
            <a:r>
              <a:rPr lang="en-US" b="1" i="1" dirty="0">
                <a:effectLst>
                  <a:outerShdw blurRad="38100" dist="38100" dir="2700000" algn="tl">
                    <a:srgbClr val="C0C0C0"/>
                  </a:outerShdw>
                </a:effectLst>
                <a:latin typeface="Times New Roman" pitchFamily="18" charset="0"/>
              </a:rPr>
              <a:t>IEEE 802.15 Standards</a:t>
            </a:r>
            <a:endParaRPr lang="en-US" sz="3200" b="1" i="1" dirty="0">
              <a:effectLst>
                <a:outerShdw blurRad="38100" dist="38100" dir="2700000" algn="tl">
                  <a:srgbClr val="C0C0C0"/>
                </a:outerShdw>
              </a:effectLst>
              <a:latin typeface="Times New Roman" pitchFamily="18" charset="0"/>
            </a:endParaRPr>
          </a:p>
          <a:p>
            <a:endParaRPr lang="en-GB" dirty="0"/>
          </a:p>
        </p:txBody>
      </p:sp>
      <p:sp>
        <p:nvSpPr>
          <p:cNvPr id="4" name="Slide Number Placeholder 3">
            <a:extLst>
              <a:ext uri="{FF2B5EF4-FFF2-40B4-BE49-F238E27FC236}">
                <a16:creationId xmlns:a16="http://schemas.microsoft.com/office/drawing/2014/main" id="{6C56BFE4-7050-EE3E-91B0-70595F672EDB}"/>
              </a:ext>
            </a:extLst>
          </p:cNvPr>
          <p:cNvSpPr>
            <a:spLocks noGrp="1"/>
          </p:cNvSpPr>
          <p:nvPr>
            <p:ph type="sldNum" sz="quarter" idx="12"/>
          </p:nvPr>
        </p:nvSpPr>
        <p:spPr/>
        <p:txBody>
          <a:bodyPr/>
          <a:lstStyle/>
          <a:p>
            <a:pPr>
              <a:defRPr/>
            </a:pPr>
            <a:fld id="{EED24FA2-7066-49C8-8C80-94E2E1C09922}" type="slidenum">
              <a:rPr lang="en-US" altLang="en-US" smtClean="0"/>
              <a:pPr>
                <a:defRPr/>
              </a:pPr>
              <a:t>3</a:t>
            </a:fld>
            <a:endParaRPr lang="en-US" altLang="en-US" dirty="0"/>
          </a:p>
        </p:txBody>
      </p:sp>
    </p:spTree>
    <p:extLst>
      <p:ext uri="{BB962C8B-B14F-4D97-AF65-F5344CB8AC3E}">
        <p14:creationId xmlns:p14="http://schemas.microsoft.com/office/powerpoint/2010/main" val="325710626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905C1E-874D-228D-0A36-5EAB9BFFE7B3}"/>
              </a:ext>
            </a:extLst>
          </p:cNvPr>
          <p:cNvSpPr>
            <a:spLocks noGrp="1"/>
          </p:cNvSpPr>
          <p:nvPr>
            <p:ph type="title"/>
          </p:nvPr>
        </p:nvSpPr>
        <p:spPr/>
        <p:txBody>
          <a:bodyPr/>
          <a:lstStyle/>
          <a:p>
            <a:r>
              <a:rPr lang="en-US" dirty="0"/>
              <a:t>WPAN 802.15</a:t>
            </a:r>
            <a:endParaRPr lang="en-GB" dirty="0"/>
          </a:p>
        </p:txBody>
      </p:sp>
      <p:sp>
        <p:nvSpPr>
          <p:cNvPr id="3" name="Content Placeholder 2">
            <a:extLst>
              <a:ext uri="{FF2B5EF4-FFF2-40B4-BE49-F238E27FC236}">
                <a16:creationId xmlns:a16="http://schemas.microsoft.com/office/drawing/2014/main" id="{C7CE9594-0298-8491-E468-E0D2398BAF57}"/>
              </a:ext>
            </a:extLst>
          </p:cNvPr>
          <p:cNvSpPr>
            <a:spLocks noGrp="1"/>
          </p:cNvSpPr>
          <p:nvPr>
            <p:ph idx="1"/>
          </p:nvPr>
        </p:nvSpPr>
        <p:spPr>
          <a:xfrm>
            <a:off x="609600" y="1600201"/>
            <a:ext cx="10972800" cy="4840356"/>
          </a:xfrm>
        </p:spPr>
        <p:txBody>
          <a:bodyPr/>
          <a:lstStyle/>
          <a:p>
            <a:r>
              <a:rPr lang="en-US" dirty="0"/>
              <a:t>Uses </a:t>
            </a:r>
            <a:r>
              <a:rPr lang="en-GB" dirty="0"/>
              <a:t>ISM</a:t>
            </a:r>
            <a:r>
              <a:rPr lang="en-US" dirty="0"/>
              <a:t> </a:t>
            </a:r>
            <a:r>
              <a:rPr lang="en-GB" dirty="0"/>
              <a:t>Unlicensed Spectrum for Wireless Networks (Industrial, Scientific and Medical band)</a:t>
            </a:r>
          </a:p>
          <a:p>
            <a:r>
              <a:rPr lang="en-GB" dirty="0"/>
              <a:t>Uses 2.4 GHz band</a:t>
            </a:r>
          </a:p>
          <a:p>
            <a:r>
              <a:rPr lang="en-GB" dirty="0"/>
              <a:t>WPAN Main Technology:</a:t>
            </a:r>
          </a:p>
          <a:p>
            <a:pPr lvl="1"/>
            <a:r>
              <a:rPr lang="en-GB" dirty="0"/>
              <a:t>Bluetooth</a:t>
            </a:r>
          </a:p>
          <a:p>
            <a:pPr lvl="1"/>
            <a:r>
              <a:rPr lang="en-GB" dirty="0"/>
              <a:t>Infrared</a:t>
            </a:r>
          </a:p>
          <a:p>
            <a:pPr lvl="1"/>
            <a:r>
              <a:rPr lang="en-GB" dirty="0"/>
              <a:t>RFID</a:t>
            </a:r>
          </a:p>
          <a:p>
            <a:pPr lvl="1"/>
            <a:r>
              <a:rPr lang="en-GB" dirty="0"/>
              <a:t>NFC</a:t>
            </a:r>
          </a:p>
          <a:p>
            <a:pPr lvl="1"/>
            <a:r>
              <a:rPr lang="en-GB" dirty="0"/>
              <a:t>Zigbee</a:t>
            </a:r>
          </a:p>
          <a:p>
            <a:endParaRPr lang="en-GB" dirty="0"/>
          </a:p>
        </p:txBody>
      </p:sp>
      <p:sp>
        <p:nvSpPr>
          <p:cNvPr id="4" name="Slide Number Placeholder 3">
            <a:extLst>
              <a:ext uri="{FF2B5EF4-FFF2-40B4-BE49-F238E27FC236}">
                <a16:creationId xmlns:a16="http://schemas.microsoft.com/office/drawing/2014/main" id="{0DCC0F38-3916-7556-95F5-704934C01BF2}"/>
              </a:ext>
            </a:extLst>
          </p:cNvPr>
          <p:cNvSpPr>
            <a:spLocks noGrp="1"/>
          </p:cNvSpPr>
          <p:nvPr>
            <p:ph type="sldNum" sz="quarter" idx="12"/>
          </p:nvPr>
        </p:nvSpPr>
        <p:spPr/>
        <p:txBody>
          <a:bodyPr/>
          <a:lstStyle/>
          <a:p>
            <a:pPr>
              <a:defRPr/>
            </a:pPr>
            <a:fld id="{EED24FA2-7066-49C8-8C80-94E2E1C09922}" type="slidenum">
              <a:rPr lang="en-US" altLang="en-US" smtClean="0"/>
              <a:pPr>
                <a:defRPr/>
              </a:pPr>
              <a:t>4</a:t>
            </a:fld>
            <a:endParaRPr lang="en-US" altLang="en-US" dirty="0"/>
          </a:p>
        </p:txBody>
      </p:sp>
    </p:spTree>
    <p:extLst>
      <p:ext uri="{BB962C8B-B14F-4D97-AF65-F5344CB8AC3E}">
        <p14:creationId xmlns:p14="http://schemas.microsoft.com/office/powerpoint/2010/main" val="78357561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1FF30-180E-44E7-B0EE-88163E48198C}"/>
              </a:ext>
            </a:extLst>
          </p:cNvPr>
          <p:cNvSpPr>
            <a:spLocks noGrp="1"/>
          </p:cNvSpPr>
          <p:nvPr>
            <p:ph type="title"/>
          </p:nvPr>
        </p:nvSpPr>
        <p:spPr/>
        <p:txBody>
          <a:bodyPr/>
          <a:lstStyle/>
          <a:p>
            <a:r>
              <a:rPr lang="en-US" dirty="0"/>
              <a:t>Wireless Personal Area Networks</a:t>
            </a:r>
          </a:p>
        </p:txBody>
      </p:sp>
      <p:sp>
        <p:nvSpPr>
          <p:cNvPr id="3" name="Content Placeholder 2">
            <a:extLst>
              <a:ext uri="{FF2B5EF4-FFF2-40B4-BE49-F238E27FC236}">
                <a16:creationId xmlns:a16="http://schemas.microsoft.com/office/drawing/2014/main" id="{B52D254C-B640-4BC1-8E0D-AA1725EEB1A2}"/>
              </a:ext>
            </a:extLst>
          </p:cNvPr>
          <p:cNvSpPr>
            <a:spLocks noGrp="1"/>
          </p:cNvSpPr>
          <p:nvPr>
            <p:ph idx="1"/>
          </p:nvPr>
        </p:nvSpPr>
        <p:spPr/>
        <p:txBody>
          <a:bodyPr>
            <a:normAutofit/>
          </a:bodyPr>
          <a:lstStyle/>
          <a:p>
            <a:pPr>
              <a:lnSpc>
                <a:spcPct val="100000"/>
              </a:lnSpc>
            </a:pPr>
            <a:r>
              <a:rPr lang="en-US" dirty="0"/>
              <a:t>A WPAN can be used for communications among the personal devices themselves. </a:t>
            </a:r>
          </a:p>
          <a:p>
            <a:pPr>
              <a:lnSpc>
                <a:spcPct val="100000"/>
              </a:lnSpc>
            </a:pPr>
            <a:r>
              <a:rPr lang="en-US" dirty="0"/>
              <a:t>A WPAN usually has an ad-hoc topology. Master–slave mode and mesh mode are the two types of ad-hoc networks that can be applied for WPANs.</a:t>
            </a:r>
          </a:p>
          <a:p>
            <a:pPr lvl="1">
              <a:lnSpc>
                <a:spcPct val="100000"/>
              </a:lnSpc>
            </a:pPr>
            <a:r>
              <a:rPr lang="en-US" dirty="0"/>
              <a:t>A master–slave ad-hoc network consists of a master node and multiple slave nodes. The master node defines a cell or piconet. The slave nodes within the piconet connect to the master device.</a:t>
            </a:r>
          </a:p>
          <a:p>
            <a:pPr lvl="1">
              <a:lnSpc>
                <a:spcPct val="100000"/>
              </a:lnSpc>
            </a:pPr>
            <a:r>
              <a:rPr lang="en-US" dirty="0"/>
              <a:t>Some WPANs apply mesh mode, where nodes are interconnected with wireless links without forming a specific cell or piconet</a:t>
            </a:r>
          </a:p>
        </p:txBody>
      </p:sp>
      <p:sp>
        <p:nvSpPr>
          <p:cNvPr id="6" name="Slide Number Placeholder 5">
            <a:extLst>
              <a:ext uri="{FF2B5EF4-FFF2-40B4-BE49-F238E27FC236}">
                <a16:creationId xmlns:a16="http://schemas.microsoft.com/office/drawing/2014/main" id="{6699388C-4E3B-465C-B4F6-01BAEF58DD30}"/>
              </a:ext>
            </a:extLst>
          </p:cNvPr>
          <p:cNvSpPr>
            <a:spLocks noGrp="1"/>
          </p:cNvSpPr>
          <p:nvPr>
            <p:ph type="sldNum" sz="quarter" idx="12"/>
          </p:nvPr>
        </p:nvSpPr>
        <p:spPr/>
        <p:txBody>
          <a:bodyPr/>
          <a:lstStyle/>
          <a:p>
            <a:fld id="{4DCEE53B-375E-4232-8902-AF0B91D084AB}" type="slidenum">
              <a:rPr lang="en-US" smtClean="0"/>
              <a:t>5</a:t>
            </a:fld>
            <a:endParaRPr lang="en-US" dirty="0"/>
          </a:p>
        </p:txBody>
      </p:sp>
    </p:spTree>
    <p:extLst>
      <p:ext uri="{BB962C8B-B14F-4D97-AF65-F5344CB8AC3E}">
        <p14:creationId xmlns:p14="http://schemas.microsoft.com/office/powerpoint/2010/main" val="306553371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CE1FF30-180E-44E7-B0EE-88163E48198C}"/>
              </a:ext>
            </a:extLst>
          </p:cNvPr>
          <p:cNvSpPr>
            <a:spLocks noGrp="1"/>
          </p:cNvSpPr>
          <p:nvPr>
            <p:ph type="title"/>
          </p:nvPr>
        </p:nvSpPr>
        <p:spPr/>
        <p:txBody>
          <a:bodyPr/>
          <a:lstStyle/>
          <a:p>
            <a:r>
              <a:rPr lang="en-US" dirty="0"/>
              <a:t>Master and Slave Ad-Hoc Mode</a:t>
            </a:r>
          </a:p>
        </p:txBody>
      </p:sp>
      <p:sp>
        <p:nvSpPr>
          <p:cNvPr id="6" name="Slide Number Placeholder 5">
            <a:extLst>
              <a:ext uri="{FF2B5EF4-FFF2-40B4-BE49-F238E27FC236}">
                <a16:creationId xmlns:a16="http://schemas.microsoft.com/office/drawing/2014/main" id="{6699388C-4E3B-465C-B4F6-01BAEF58DD30}"/>
              </a:ext>
            </a:extLst>
          </p:cNvPr>
          <p:cNvSpPr>
            <a:spLocks noGrp="1"/>
          </p:cNvSpPr>
          <p:nvPr>
            <p:ph type="sldNum" sz="quarter" idx="12"/>
          </p:nvPr>
        </p:nvSpPr>
        <p:spPr/>
        <p:txBody>
          <a:bodyPr/>
          <a:lstStyle/>
          <a:p>
            <a:fld id="{4DCEE53B-375E-4232-8902-AF0B91D084AB}" type="slidenum">
              <a:rPr lang="en-US" smtClean="0"/>
              <a:t>6</a:t>
            </a:fld>
            <a:endParaRPr lang="en-US" dirty="0"/>
          </a:p>
        </p:txBody>
      </p:sp>
      <p:pic>
        <p:nvPicPr>
          <p:cNvPr id="5" name="Picture 4">
            <a:extLst>
              <a:ext uri="{FF2B5EF4-FFF2-40B4-BE49-F238E27FC236}">
                <a16:creationId xmlns:a16="http://schemas.microsoft.com/office/drawing/2014/main" id="{0B783615-9B94-4528-B25F-CBA68C859A7C}"/>
              </a:ext>
            </a:extLst>
          </p:cNvPr>
          <p:cNvPicPr>
            <a:picLocks noChangeAspect="1"/>
          </p:cNvPicPr>
          <p:nvPr/>
        </p:nvPicPr>
        <p:blipFill>
          <a:blip r:embed="rId2"/>
          <a:stretch>
            <a:fillRect/>
          </a:stretch>
        </p:blipFill>
        <p:spPr>
          <a:xfrm>
            <a:off x="1152000" y="2017985"/>
            <a:ext cx="10128339" cy="4215087"/>
          </a:xfrm>
          <a:prstGeom prst="rect">
            <a:avLst/>
          </a:prstGeom>
        </p:spPr>
      </p:pic>
    </p:spTree>
    <p:extLst>
      <p:ext uri="{BB962C8B-B14F-4D97-AF65-F5344CB8AC3E}">
        <p14:creationId xmlns:p14="http://schemas.microsoft.com/office/powerpoint/2010/main" val="394747810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7EB6B1-051B-8316-81CE-80BBE5469F0B}"/>
              </a:ext>
            </a:extLst>
          </p:cNvPr>
          <p:cNvSpPr>
            <a:spLocks noGrp="1"/>
          </p:cNvSpPr>
          <p:nvPr>
            <p:ph type="title"/>
          </p:nvPr>
        </p:nvSpPr>
        <p:spPr/>
        <p:txBody>
          <a:bodyPr/>
          <a:lstStyle/>
          <a:p>
            <a:r>
              <a:rPr lang="en-US" dirty="0"/>
              <a:t>Bluetooth</a:t>
            </a:r>
            <a:endParaRPr lang="en-GB" dirty="0"/>
          </a:p>
        </p:txBody>
      </p:sp>
      <p:sp>
        <p:nvSpPr>
          <p:cNvPr id="3" name="Content Placeholder 2">
            <a:extLst>
              <a:ext uri="{FF2B5EF4-FFF2-40B4-BE49-F238E27FC236}">
                <a16:creationId xmlns:a16="http://schemas.microsoft.com/office/drawing/2014/main" id="{0AE8A331-3C36-80B1-1953-639615109E20}"/>
              </a:ext>
            </a:extLst>
          </p:cNvPr>
          <p:cNvSpPr>
            <a:spLocks noGrp="1"/>
          </p:cNvSpPr>
          <p:nvPr>
            <p:ph idx="1"/>
          </p:nvPr>
        </p:nvSpPr>
        <p:spPr/>
        <p:txBody>
          <a:bodyPr/>
          <a:lstStyle/>
          <a:p>
            <a:r>
              <a:rPr lang="en-US" dirty="0"/>
              <a:t>History</a:t>
            </a:r>
          </a:p>
          <a:p>
            <a:pPr lvl="1"/>
            <a:r>
              <a:rPr lang="en-GB" dirty="0"/>
              <a:t>1998 – Its primary purpose is to be a wire replacement  	 technology in order to transfer voice and data.</a:t>
            </a:r>
          </a:p>
          <a:p>
            <a:pPr lvl="1"/>
            <a:r>
              <a:rPr lang="en-GB" dirty="0"/>
              <a:t>1999 – Bluetooth 1.0 100 m range</a:t>
            </a:r>
          </a:p>
          <a:p>
            <a:pPr lvl="1"/>
            <a:r>
              <a:rPr lang="en-GB" dirty="0"/>
              <a:t>2004 – Bluetooth 2.0 +EDR (Enhanced Data Rate).</a:t>
            </a:r>
          </a:p>
          <a:p>
            <a:pPr lvl="1"/>
            <a:r>
              <a:rPr lang="en-GB" dirty="0"/>
              <a:t>2009 – Bluetooth 3.0 + HS (High 	Speed). </a:t>
            </a:r>
          </a:p>
          <a:p>
            <a:pPr lvl="1"/>
            <a:r>
              <a:rPr lang="en-GB" dirty="0"/>
              <a:t>2010 – Bluetooth 4.0 + BLE (Bluetooth Low Energy), IPv6</a:t>
            </a:r>
          </a:p>
          <a:p>
            <a:pPr lvl="1"/>
            <a:r>
              <a:rPr lang="en-GB" dirty="0"/>
              <a:t>2016 – Bluetooth 5.0  400 m range, 2x speed, IoT</a:t>
            </a:r>
          </a:p>
          <a:p>
            <a:pPr marL="0" indent="0">
              <a:buNone/>
            </a:pPr>
            <a:r>
              <a:rPr lang="en-GB" dirty="0"/>
              <a:t> </a:t>
            </a:r>
          </a:p>
          <a:p>
            <a:endParaRPr lang="en-GB" dirty="0"/>
          </a:p>
        </p:txBody>
      </p:sp>
      <p:sp>
        <p:nvSpPr>
          <p:cNvPr id="4" name="Slide Number Placeholder 3">
            <a:extLst>
              <a:ext uri="{FF2B5EF4-FFF2-40B4-BE49-F238E27FC236}">
                <a16:creationId xmlns:a16="http://schemas.microsoft.com/office/drawing/2014/main" id="{97FB888C-325D-985E-6582-1873AC7B9282}"/>
              </a:ext>
            </a:extLst>
          </p:cNvPr>
          <p:cNvSpPr>
            <a:spLocks noGrp="1"/>
          </p:cNvSpPr>
          <p:nvPr>
            <p:ph type="sldNum" sz="quarter" idx="12"/>
          </p:nvPr>
        </p:nvSpPr>
        <p:spPr/>
        <p:txBody>
          <a:bodyPr/>
          <a:lstStyle/>
          <a:p>
            <a:pPr>
              <a:defRPr/>
            </a:pPr>
            <a:fld id="{EED24FA2-7066-49C8-8C80-94E2E1C09922}" type="slidenum">
              <a:rPr lang="en-US" altLang="en-US" smtClean="0"/>
              <a:pPr>
                <a:defRPr/>
              </a:pPr>
              <a:t>7</a:t>
            </a:fld>
            <a:endParaRPr lang="en-US" altLang="en-US" dirty="0"/>
          </a:p>
        </p:txBody>
      </p:sp>
    </p:spTree>
    <p:extLst>
      <p:ext uri="{BB962C8B-B14F-4D97-AF65-F5344CB8AC3E}">
        <p14:creationId xmlns:p14="http://schemas.microsoft.com/office/powerpoint/2010/main" val="214826536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E4F5BB-308C-4BAA-B6F7-149C3452B4AB}"/>
              </a:ext>
            </a:extLst>
          </p:cNvPr>
          <p:cNvSpPr>
            <a:spLocks noGrp="1"/>
          </p:cNvSpPr>
          <p:nvPr>
            <p:ph type="title"/>
          </p:nvPr>
        </p:nvSpPr>
        <p:spPr/>
        <p:txBody>
          <a:bodyPr>
            <a:normAutofit/>
          </a:bodyPr>
          <a:lstStyle/>
          <a:p>
            <a:r>
              <a:rPr lang="en-US" sz="3600" b="1" dirty="0"/>
              <a:t>Major Evolution of Bluetooth Versions</a:t>
            </a:r>
          </a:p>
        </p:txBody>
      </p:sp>
      <p:graphicFrame>
        <p:nvGraphicFramePr>
          <p:cNvPr id="5" name="Table 5">
            <a:extLst>
              <a:ext uri="{FF2B5EF4-FFF2-40B4-BE49-F238E27FC236}">
                <a16:creationId xmlns:a16="http://schemas.microsoft.com/office/drawing/2014/main" id="{75808D51-68E4-4DB8-8543-CCADEA50B972}"/>
              </a:ext>
            </a:extLst>
          </p:cNvPr>
          <p:cNvGraphicFramePr>
            <a:graphicFrameLocks noGrp="1"/>
          </p:cNvGraphicFramePr>
          <p:nvPr>
            <p:ph idx="1"/>
          </p:nvPr>
        </p:nvGraphicFramePr>
        <p:xfrm>
          <a:off x="838200" y="2603954"/>
          <a:ext cx="10515596" cy="2296160"/>
        </p:xfrm>
        <a:graphic>
          <a:graphicData uri="http://schemas.openxmlformats.org/drawingml/2006/table">
            <a:tbl>
              <a:tblPr firstRow="1" bandRow="1">
                <a:tableStyleId>{F5AB1C69-6EDB-4FF4-983F-18BD219EF322}</a:tableStyleId>
              </a:tblPr>
              <a:tblGrid>
                <a:gridCol w="1502228">
                  <a:extLst>
                    <a:ext uri="{9D8B030D-6E8A-4147-A177-3AD203B41FA5}">
                      <a16:colId xmlns:a16="http://schemas.microsoft.com/office/drawing/2014/main" val="3816418928"/>
                    </a:ext>
                  </a:extLst>
                </a:gridCol>
                <a:gridCol w="1502228">
                  <a:extLst>
                    <a:ext uri="{9D8B030D-6E8A-4147-A177-3AD203B41FA5}">
                      <a16:colId xmlns:a16="http://schemas.microsoft.com/office/drawing/2014/main" val="931503279"/>
                    </a:ext>
                  </a:extLst>
                </a:gridCol>
                <a:gridCol w="1502228">
                  <a:extLst>
                    <a:ext uri="{9D8B030D-6E8A-4147-A177-3AD203B41FA5}">
                      <a16:colId xmlns:a16="http://schemas.microsoft.com/office/drawing/2014/main" val="2211968696"/>
                    </a:ext>
                  </a:extLst>
                </a:gridCol>
                <a:gridCol w="1502228">
                  <a:extLst>
                    <a:ext uri="{9D8B030D-6E8A-4147-A177-3AD203B41FA5}">
                      <a16:colId xmlns:a16="http://schemas.microsoft.com/office/drawing/2014/main" val="3297230031"/>
                    </a:ext>
                  </a:extLst>
                </a:gridCol>
                <a:gridCol w="1502228">
                  <a:extLst>
                    <a:ext uri="{9D8B030D-6E8A-4147-A177-3AD203B41FA5}">
                      <a16:colId xmlns:a16="http://schemas.microsoft.com/office/drawing/2014/main" val="3066479958"/>
                    </a:ext>
                  </a:extLst>
                </a:gridCol>
                <a:gridCol w="1502228">
                  <a:extLst>
                    <a:ext uri="{9D8B030D-6E8A-4147-A177-3AD203B41FA5}">
                      <a16:colId xmlns:a16="http://schemas.microsoft.com/office/drawing/2014/main" val="579360608"/>
                    </a:ext>
                  </a:extLst>
                </a:gridCol>
                <a:gridCol w="1502228">
                  <a:extLst>
                    <a:ext uri="{9D8B030D-6E8A-4147-A177-3AD203B41FA5}">
                      <a16:colId xmlns:a16="http://schemas.microsoft.com/office/drawing/2014/main" val="3794090832"/>
                    </a:ext>
                  </a:extLst>
                </a:gridCol>
              </a:tblGrid>
              <a:tr h="370840">
                <a:tc>
                  <a:txBody>
                    <a:bodyPr/>
                    <a:lstStyle/>
                    <a:p>
                      <a:r>
                        <a:rPr lang="en-US" dirty="0"/>
                        <a:t>Version</a:t>
                      </a:r>
                    </a:p>
                  </a:txBody>
                  <a:tcPr/>
                </a:tc>
                <a:tc>
                  <a:txBody>
                    <a:bodyPr/>
                    <a:lstStyle/>
                    <a:p>
                      <a:r>
                        <a:rPr lang="en-US" dirty="0"/>
                        <a:t>V1.1</a:t>
                      </a:r>
                    </a:p>
                  </a:txBody>
                  <a:tcPr/>
                </a:tc>
                <a:tc>
                  <a:txBody>
                    <a:bodyPr/>
                    <a:lstStyle/>
                    <a:p>
                      <a:r>
                        <a:rPr lang="en-US" dirty="0"/>
                        <a:t>V1.2</a:t>
                      </a:r>
                    </a:p>
                  </a:txBody>
                  <a:tcPr/>
                </a:tc>
                <a:tc>
                  <a:txBody>
                    <a:bodyPr/>
                    <a:lstStyle/>
                    <a:p>
                      <a:r>
                        <a:rPr lang="en-US" dirty="0"/>
                        <a:t>V2.0/V2.1</a:t>
                      </a:r>
                    </a:p>
                  </a:txBody>
                  <a:tcPr/>
                </a:tc>
                <a:tc>
                  <a:txBody>
                    <a:bodyPr/>
                    <a:lstStyle/>
                    <a:p>
                      <a:r>
                        <a:rPr lang="en-US" dirty="0"/>
                        <a:t>V3.0</a:t>
                      </a:r>
                    </a:p>
                  </a:txBody>
                  <a:tcPr/>
                </a:tc>
                <a:tc>
                  <a:txBody>
                    <a:bodyPr/>
                    <a:lstStyle/>
                    <a:p>
                      <a:r>
                        <a:rPr lang="en-US" dirty="0"/>
                        <a:t>V4.0</a:t>
                      </a:r>
                    </a:p>
                  </a:txBody>
                  <a:tcPr/>
                </a:tc>
                <a:tc>
                  <a:txBody>
                    <a:bodyPr/>
                    <a:lstStyle/>
                    <a:p>
                      <a:r>
                        <a:rPr lang="en-US" dirty="0"/>
                        <a:t>V5.0</a:t>
                      </a:r>
                    </a:p>
                  </a:txBody>
                  <a:tcPr/>
                </a:tc>
                <a:extLst>
                  <a:ext uri="{0D108BD9-81ED-4DB2-BD59-A6C34878D82A}">
                    <a16:rowId xmlns:a16="http://schemas.microsoft.com/office/drawing/2014/main" val="1111540153"/>
                  </a:ext>
                </a:extLst>
              </a:tr>
              <a:tr h="370840">
                <a:tc>
                  <a:txBody>
                    <a:bodyPr/>
                    <a:lstStyle/>
                    <a:p>
                      <a:r>
                        <a:rPr lang="en-US" dirty="0"/>
                        <a:t>Date</a:t>
                      </a:r>
                    </a:p>
                  </a:txBody>
                  <a:tcPr/>
                </a:tc>
                <a:tc>
                  <a:txBody>
                    <a:bodyPr/>
                    <a:lstStyle/>
                    <a:p>
                      <a:r>
                        <a:rPr lang="en-US" dirty="0"/>
                        <a:t>2001/02</a:t>
                      </a:r>
                    </a:p>
                  </a:txBody>
                  <a:tcPr/>
                </a:tc>
                <a:tc>
                  <a:txBody>
                    <a:bodyPr/>
                    <a:lstStyle/>
                    <a:p>
                      <a:r>
                        <a:rPr lang="en-US" dirty="0"/>
                        <a:t>2003/11</a:t>
                      </a:r>
                    </a:p>
                  </a:txBody>
                  <a:tcPr/>
                </a:tc>
                <a:tc>
                  <a:txBody>
                    <a:bodyPr/>
                    <a:lstStyle/>
                    <a:p>
                      <a:r>
                        <a:rPr lang="en-US" dirty="0"/>
                        <a:t>2004/11</a:t>
                      </a:r>
                    </a:p>
                    <a:p>
                      <a:r>
                        <a:rPr lang="en-US" dirty="0"/>
                        <a:t>2007/07</a:t>
                      </a:r>
                    </a:p>
                  </a:txBody>
                  <a:tcPr/>
                </a:tc>
                <a:tc>
                  <a:txBody>
                    <a:bodyPr/>
                    <a:lstStyle/>
                    <a:p>
                      <a:r>
                        <a:rPr lang="en-US" dirty="0"/>
                        <a:t>2009/04</a:t>
                      </a:r>
                    </a:p>
                  </a:txBody>
                  <a:tcPr/>
                </a:tc>
                <a:tc>
                  <a:txBody>
                    <a:bodyPr/>
                    <a:lstStyle/>
                    <a:p>
                      <a:r>
                        <a:rPr lang="en-US" dirty="0"/>
                        <a:t>2009/12</a:t>
                      </a:r>
                    </a:p>
                  </a:txBody>
                  <a:tcPr/>
                </a:tc>
                <a:tc>
                  <a:txBody>
                    <a:bodyPr/>
                    <a:lstStyle/>
                    <a:p>
                      <a:r>
                        <a:rPr lang="en-US" dirty="0"/>
                        <a:t>2016/12</a:t>
                      </a:r>
                    </a:p>
                  </a:txBody>
                  <a:tcPr/>
                </a:tc>
                <a:extLst>
                  <a:ext uri="{0D108BD9-81ED-4DB2-BD59-A6C34878D82A}">
                    <a16:rowId xmlns:a16="http://schemas.microsoft.com/office/drawing/2014/main" val="1261296577"/>
                  </a:ext>
                </a:extLst>
              </a:tr>
              <a:tr h="370840">
                <a:tc>
                  <a:txBody>
                    <a:bodyPr/>
                    <a:lstStyle/>
                    <a:p>
                      <a:r>
                        <a:rPr lang="en-US" dirty="0"/>
                        <a:t>Data rate</a:t>
                      </a:r>
                    </a:p>
                  </a:txBody>
                  <a:tcPr/>
                </a:tc>
                <a:tc>
                  <a:txBody>
                    <a:bodyPr/>
                    <a:lstStyle/>
                    <a:p>
                      <a:r>
                        <a:rPr lang="en-US" dirty="0"/>
                        <a:t>732.2 Kbps</a:t>
                      </a:r>
                    </a:p>
                  </a:txBody>
                  <a:tcPr/>
                </a:tc>
                <a:tc>
                  <a:txBody>
                    <a:bodyPr/>
                    <a:lstStyle/>
                    <a:p>
                      <a:r>
                        <a:rPr lang="en-US" dirty="0"/>
                        <a:t>1 Mbps</a:t>
                      </a:r>
                    </a:p>
                  </a:txBody>
                  <a:tcPr/>
                </a:tc>
                <a:tc>
                  <a:txBody>
                    <a:bodyPr/>
                    <a:lstStyle/>
                    <a:p>
                      <a:r>
                        <a:rPr lang="en-US" dirty="0"/>
                        <a:t>2.1 Mbps</a:t>
                      </a:r>
                    </a:p>
                  </a:txBody>
                  <a:tcPr/>
                </a:tc>
                <a:tc>
                  <a:txBody>
                    <a:bodyPr/>
                    <a:lstStyle/>
                    <a:p>
                      <a:r>
                        <a:rPr lang="en-US" dirty="0"/>
                        <a:t>24 Mbps</a:t>
                      </a:r>
                    </a:p>
                  </a:txBody>
                  <a:tcPr/>
                </a:tc>
                <a:tc>
                  <a:txBody>
                    <a:bodyPr/>
                    <a:lstStyle/>
                    <a:p>
                      <a:r>
                        <a:rPr lang="en-US" dirty="0"/>
                        <a:t>2.1/24 Mbps</a:t>
                      </a:r>
                    </a:p>
                  </a:txBody>
                  <a:tcPr/>
                </a:tc>
                <a:tc>
                  <a:txBody>
                    <a:bodyPr/>
                    <a:lstStyle/>
                    <a:p>
                      <a:r>
                        <a:rPr lang="en-US" dirty="0"/>
                        <a:t>2 Mbps</a:t>
                      </a:r>
                    </a:p>
                  </a:txBody>
                  <a:tcPr/>
                </a:tc>
                <a:extLst>
                  <a:ext uri="{0D108BD9-81ED-4DB2-BD59-A6C34878D82A}">
                    <a16:rowId xmlns:a16="http://schemas.microsoft.com/office/drawing/2014/main" val="3141030468"/>
                  </a:ext>
                </a:extLst>
              </a:tr>
              <a:tr h="370840">
                <a:tc>
                  <a:txBody>
                    <a:bodyPr/>
                    <a:lstStyle/>
                    <a:p>
                      <a:r>
                        <a:rPr lang="en-US" dirty="0"/>
                        <a:t>Major features</a:t>
                      </a:r>
                    </a:p>
                  </a:txBody>
                  <a:tcPr/>
                </a:tc>
                <a:tc>
                  <a:txBody>
                    <a:bodyPr/>
                    <a:lstStyle/>
                    <a:p>
                      <a:r>
                        <a:rPr lang="en-US" dirty="0"/>
                        <a:t>Signal strength indication</a:t>
                      </a:r>
                    </a:p>
                  </a:txBody>
                  <a:tcPr/>
                </a:tc>
                <a:tc>
                  <a:txBody>
                    <a:bodyPr/>
                    <a:lstStyle/>
                    <a:p>
                      <a:r>
                        <a:rPr lang="en-US" dirty="0"/>
                        <a:t>Adaptive frequency hopping</a:t>
                      </a:r>
                    </a:p>
                  </a:txBody>
                  <a:tcPr/>
                </a:tc>
                <a:tc>
                  <a:txBody>
                    <a:bodyPr/>
                    <a:lstStyle/>
                    <a:p>
                      <a:r>
                        <a:rPr lang="en-US" dirty="0"/>
                        <a:t>Enhanced data rate (EDR)</a:t>
                      </a:r>
                    </a:p>
                  </a:txBody>
                  <a:tcPr/>
                </a:tc>
                <a:tc>
                  <a:txBody>
                    <a:bodyPr/>
                    <a:lstStyle/>
                    <a:p>
                      <a:r>
                        <a:rPr lang="en-US" dirty="0"/>
                        <a:t>High speed channel</a:t>
                      </a:r>
                    </a:p>
                  </a:txBody>
                  <a:tcPr/>
                </a:tc>
                <a:tc>
                  <a:txBody>
                    <a:bodyPr/>
                    <a:lstStyle/>
                    <a:p>
                      <a:r>
                        <a:rPr lang="en-US" dirty="0"/>
                        <a:t>Low energy protocol</a:t>
                      </a:r>
                    </a:p>
                  </a:txBody>
                  <a:tcPr/>
                </a:tc>
                <a:tc>
                  <a:txBody>
                    <a:bodyPr/>
                    <a:lstStyle/>
                    <a:p>
                      <a:r>
                        <a:rPr lang="en-US" dirty="0"/>
                        <a:t>High spectral efficiency</a:t>
                      </a:r>
                    </a:p>
                  </a:txBody>
                  <a:tcPr/>
                </a:tc>
                <a:extLst>
                  <a:ext uri="{0D108BD9-81ED-4DB2-BD59-A6C34878D82A}">
                    <a16:rowId xmlns:a16="http://schemas.microsoft.com/office/drawing/2014/main" val="178302237"/>
                  </a:ext>
                </a:extLst>
              </a:tr>
            </a:tbl>
          </a:graphicData>
        </a:graphic>
      </p:graphicFrame>
      <p:sp>
        <p:nvSpPr>
          <p:cNvPr id="4" name="Slide Number Placeholder 3">
            <a:extLst>
              <a:ext uri="{FF2B5EF4-FFF2-40B4-BE49-F238E27FC236}">
                <a16:creationId xmlns:a16="http://schemas.microsoft.com/office/drawing/2014/main" id="{5A2944F4-8DBC-4EA3-9113-2798708A6352}"/>
              </a:ext>
            </a:extLst>
          </p:cNvPr>
          <p:cNvSpPr>
            <a:spLocks noGrp="1"/>
          </p:cNvSpPr>
          <p:nvPr>
            <p:ph type="sldNum" sz="quarter" idx="12"/>
          </p:nvPr>
        </p:nvSpPr>
        <p:spPr/>
        <p:txBody>
          <a:bodyPr/>
          <a:lstStyle/>
          <a:p>
            <a:fld id="{4DCEE53B-375E-4232-8902-AF0B91D084AB}" type="slidenum">
              <a:rPr lang="en-US" smtClean="0"/>
              <a:t>8</a:t>
            </a:fld>
            <a:endParaRPr lang="en-US" dirty="0"/>
          </a:p>
        </p:txBody>
      </p:sp>
    </p:spTree>
    <p:extLst>
      <p:ext uri="{BB962C8B-B14F-4D97-AF65-F5344CB8AC3E}">
        <p14:creationId xmlns:p14="http://schemas.microsoft.com/office/powerpoint/2010/main" val="217270310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459E7E4-643D-1B6B-E67E-65B4FD04D245}"/>
              </a:ext>
            </a:extLst>
          </p:cNvPr>
          <p:cNvSpPr>
            <a:spLocks noGrp="1"/>
          </p:cNvSpPr>
          <p:nvPr>
            <p:ph type="title"/>
          </p:nvPr>
        </p:nvSpPr>
        <p:spPr/>
        <p:txBody>
          <a:bodyPr/>
          <a:lstStyle/>
          <a:p>
            <a:r>
              <a:rPr lang="en-US" dirty="0"/>
              <a:t>Bluetooth Applications</a:t>
            </a:r>
            <a:endParaRPr lang="en-GB" dirty="0"/>
          </a:p>
        </p:txBody>
      </p:sp>
      <p:sp>
        <p:nvSpPr>
          <p:cNvPr id="3" name="Content Placeholder 2">
            <a:extLst>
              <a:ext uri="{FF2B5EF4-FFF2-40B4-BE49-F238E27FC236}">
                <a16:creationId xmlns:a16="http://schemas.microsoft.com/office/drawing/2014/main" id="{E58BFA41-1876-95E2-3E3C-09F45E5045A3}"/>
              </a:ext>
            </a:extLst>
          </p:cNvPr>
          <p:cNvSpPr>
            <a:spLocks noGrp="1"/>
          </p:cNvSpPr>
          <p:nvPr>
            <p:ph idx="1"/>
          </p:nvPr>
        </p:nvSpPr>
        <p:spPr/>
        <p:txBody>
          <a:bodyPr/>
          <a:lstStyle/>
          <a:p>
            <a:r>
              <a:rPr lang="en-GB" dirty="0"/>
              <a:t>Connecting devices: </a:t>
            </a:r>
            <a:r>
              <a:rPr lang="en-GB" sz="2800" dirty="0"/>
              <a:t>Bluetooth can help you connect to wireless devices such as speakers, headphones,  fitness trackers, keyboards, and smart home devices.</a:t>
            </a:r>
          </a:p>
          <a:p>
            <a:r>
              <a:rPr lang="en-GB" dirty="0"/>
              <a:t>File sharing: </a:t>
            </a:r>
            <a:r>
              <a:rPr lang="en-GB" sz="2800" dirty="0"/>
              <a:t>Bluetooth allows you to wirelessly share different types of files, including photos, music, and  videos.</a:t>
            </a:r>
            <a:endParaRPr lang="en-GB" dirty="0"/>
          </a:p>
          <a:p>
            <a:r>
              <a:rPr lang="en-GB" dirty="0"/>
              <a:t>Hotspot tethering: </a:t>
            </a:r>
            <a:r>
              <a:rPr lang="en-GB" sz="2800" dirty="0"/>
              <a:t>Using Bluetooth can help you turn your mobile device into a Wi-Fi hotspot, allowing  you to share your internet.</a:t>
            </a:r>
            <a:endParaRPr lang="en-GB" dirty="0"/>
          </a:p>
          <a:p>
            <a:r>
              <a:rPr lang="en-GB" dirty="0"/>
              <a:t>Security: </a:t>
            </a:r>
            <a:r>
              <a:rPr lang="en-GB" sz="2800" dirty="0"/>
              <a:t>Certain computers and home security systems may connect to your phone using Bluetooth,  allowing you to use it as a key to unlock your house or other security devices. </a:t>
            </a:r>
            <a:endParaRPr lang="en-GB" dirty="0"/>
          </a:p>
        </p:txBody>
      </p:sp>
      <p:sp>
        <p:nvSpPr>
          <p:cNvPr id="4" name="Slide Number Placeholder 3">
            <a:extLst>
              <a:ext uri="{FF2B5EF4-FFF2-40B4-BE49-F238E27FC236}">
                <a16:creationId xmlns:a16="http://schemas.microsoft.com/office/drawing/2014/main" id="{29EDDE69-D8D3-CBFA-3835-A4F462D171CD}"/>
              </a:ext>
            </a:extLst>
          </p:cNvPr>
          <p:cNvSpPr>
            <a:spLocks noGrp="1"/>
          </p:cNvSpPr>
          <p:nvPr>
            <p:ph type="sldNum" sz="quarter" idx="12"/>
          </p:nvPr>
        </p:nvSpPr>
        <p:spPr/>
        <p:txBody>
          <a:bodyPr/>
          <a:lstStyle/>
          <a:p>
            <a:pPr>
              <a:defRPr/>
            </a:pPr>
            <a:fld id="{EED24FA2-7066-49C8-8C80-94E2E1C09922}" type="slidenum">
              <a:rPr lang="en-US" altLang="en-US" smtClean="0"/>
              <a:pPr>
                <a:defRPr/>
              </a:pPr>
              <a:t>9</a:t>
            </a:fld>
            <a:endParaRPr lang="en-US" altLang="en-US" dirty="0"/>
          </a:p>
        </p:txBody>
      </p:sp>
    </p:spTree>
    <p:extLst>
      <p:ext uri="{BB962C8B-B14F-4D97-AF65-F5344CB8AC3E}">
        <p14:creationId xmlns:p14="http://schemas.microsoft.com/office/powerpoint/2010/main" val="369540636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1888</TotalTime>
  <Words>895</Words>
  <Application>Microsoft Office PowerPoint</Application>
  <PresentationFormat>Widescreen</PresentationFormat>
  <Paragraphs>108</Paragraphs>
  <Slides>17</Slides>
  <Notes>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Calibri Light</vt:lpstr>
      <vt:lpstr>Times New Roman</vt:lpstr>
      <vt:lpstr>Office Theme</vt:lpstr>
      <vt:lpstr>1_Office Theme</vt:lpstr>
      <vt:lpstr>Wireless Personal Area Network WPAN</vt:lpstr>
      <vt:lpstr>WPAN and Wireless Networks</vt:lpstr>
      <vt:lpstr>Wireless Personal Area Network</vt:lpstr>
      <vt:lpstr>WPAN 802.15</vt:lpstr>
      <vt:lpstr>Wireless Personal Area Networks</vt:lpstr>
      <vt:lpstr>Master and Slave Ad-Hoc Mode</vt:lpstr>
      <vt:lpstr>Bluetooth</vt:lpstr>
      <vt:lpstr>Major Evolution of Bluetooth Versions</vt:lpstr>
      <vt:lpstr>Bluetooth Applications</vt:lpstr>
      <vt:lpstr>Bluetooth Attack Types</vt:lpstr>
      <vt:lpstr>Bluetooth Attack Types</vt:lpstr>
      <vt:lpstr>Bluetooth Security Tips</vt:lpstr>
      <vt:lpstr>NFC WPAN </vt:lpstr>
      <vt:lpstr>NFC WPAN</vt:lpstr>
      <vt:lpstr>Passive Operation Vs Active  Operation </vt:lpstr>
      <vt:lpstr>NFC Applications</vt:lpstr>
      <vt:lpstr>NFC Security</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Security in Wireless Communication Networks Chapter 1</dc:title>
  <dc:creator>Feng Ye</dc:creator>
  <cp:lastModifiedBy>Firas najjar</cp:lastModifiedBy>
  <cp:revision>38</cp:revision>
  <dcterms:created xsi:type="dcterms:W3CDTF">2021-10-17T03:15:07Z</dcterms:created>
  <dcterms:modified xsi:type="dcterms:W3CDTF">2023-01-14T13:55:22Z</dcterms:modified>
</cp:coreProperties>
</file>